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Antonio Bold Bold" charset="1" panose="02000803000000000000"/>
      <p:regular r:id="rId27"/>
    </p:embeddedFont>
    <p:embeddedFont>
      <p:font typeface="Antonio Bold" charset="1" panose="02000803000000000000"/>
      <p:regular r:id="rId28"/>
    </p:embeddedFont>
    <p:embeddedFont>
      <p:font typeface="Droid Arabic Naskh Bold" charset="1" panose="020B0806030804020204"/>
      <p:regular r:id="rId29"/>
    </p:embeddedFont>
    <p:embeddedFont>
      <p:font typeface="XM Vahid Bold" charset="1" panose="02000803090000020004"/>
      <p:regular r:id="rId30"/>
    </p:embeddedFont>
    <p:embeddedFont>
      <p:font typeface="Droid Arabic Kufi" charset="1" panose="020B0606030804020204"/>
      <p:regular r:id="rId31"/>
    </p:embeddedFont>
    <p:embeddedFont>
      <p:font typeface="Droid Arabic Kufi Bold" charset="1" panose="020B0806030804020204"/>
      <p:regular r:id="rId32"/>
    </p:embeddedFont>
    <p:embeddedFont>
      <p:font typeface="XM Vahid" charset="1" panose="02000503090000020004"/>
      <p:regular r:id="rId33"/>
    </p:embeddedFont>
    <p:embeddedFont>
      <p:font typeface="Droid Arabic Naskh" charset="1" panose="020B0606030804020204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sv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2128440" cy="10287000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6968420" y="9157850"/>
            <a:ext cx="122046" cy="200900"/>
          </a:xfrm>
          <a:custGeom>
            <a:avLst/>
            <a:gdLst/>
            <a:ahLst/>
            <a:cxnLst/>
            <a:rect r="r" b="b" t="t" l="l"/>
            <a:pathLst>
              <a:path h="200900" w="122046">
                <a:moveTo>
                  <a:pt x="0" y="0"/>
                </a:moveTo>
                <a:lnTo>
                  <a:pt x="122046" y="0"/>
                </a:lnTo>
                <a:lnTo>
                  <a:pt x="122046" y="200900"/>
                </a:lnTo>
                <a:lnTo>
                  <a:pt x="0" y="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6337705" y="9157850"/>
            <a:ext cx="122046" cy="200900"/>
          </a:xfrm>
          <a:custGeom>
            <a:avLst/>
            <a:gdLst/>
            <a:ahLst/>
            <a:cxnLst/>
            <a:rect r="r" b="b" t="t" l="l"/>
            <a:pathLst>
              <a:path h="200900" w="122046">
                <a:moveTo>
                  <a:pt x="0" y="0"/>
                </a:moveTo>
                <a:lnTo>
                  <a:pt x="122046" y="0"/>
                </a:lnTo>
                <a:lnTo>
                  <a:pt x="122046" y="200900"/>
                </a:lnTo>
                <a:lnTo>
                  <a:pt x="0" y="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226178" y="-337471"/>
            <a:ext cx="9080221" cy="10636108"/>
            <a:chOff x="0" y="0"/>
            <a:chExt cx="12106961" cy="14181477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>
              <a:alphaModFix amt="30000"/>
            </a:blip>
            <a:srcRect l="3504" t="0" r="3504" b="0"/>
            <a:stretch>
              <a:fillRect/>
            </a:stretch>
          </p:blipFill>
          <p:spPr>
            <a:xfrm flipH="false" flipV="false">
              <a:off x="0" y="0"/>
              <a:ext cx="12106961" cy="14181477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213714" y="5143415"/>
            <a:ext cx="12397572" cy="1849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119"/>
              </a:lnSpc>
            </a:pPr>
            <a:r>
              <a:rPr lang="en-US" sz="10800">
                <a:solidFill>
                  <a:srgbClr val="FFFFFF"/>
                </a:solidFill>
                <a:latin typeface="Antonio Bold Bold"/>
              </a:rPr>
              <a:t> </a:t>
            </a:r>
            <a:r>
              <a:rPr lang="en-US" sz="10800">
                <a:solidFill>
                  <a:srgbClr val="FFFFFF"/>
                </a:solidFill>
                <a:latin typeface="Antonio Bold Bold"/>
              </a:rPr>
              <a:t>Legendary combat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6412500" y="0"/>
            <a:ext cx="11431881" cy="10287000"/>
            <a:chOff x="0" y="0"/>
            <a:chExt cx="5697593" cy="51269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697593" cy="5126990"/>
            </a:xfrm>
            <a:custGeom>
              <a:avLst/>
              <a:gdLst/>
              <a:ahLst/>
              <a:cxnLst/>
              <a:rect r="r" b="b" t="t" l="l"/>
              <a:pathLst>
                <a:path h="5126990" w="5697593">
                  <a:moveTo>
                    <a:pt x="2875653" y="0"/>
                  </a:moveTo>
                  <a:lnTo>
                    <a:pt x="2853913" y="0"/>
                  </a:lnTo>
                  <a:lnTo>
                    <a:pt x="2821940" y="0"/>
                  </a:lnTo>
                  <a:lnTo>
                    <a:pt x="0" y="0"/>
                  </a:lnTo>
                  <a:lnTo>
                    <a:pt x="2821940" y="2564130"/>
                  </a:lnTo>
                  <a:lnTo>
                    <a:pt x="0" y="5126990"/>
                  </a:lnTo>
                  <a:lnTo>
                    <a:pt x="2821940" y="5126990"/>
                  </a:lnTo>
                  <a:lnTo>
                    <a:pt x="2853913" y="5126990"/>
                  </a:lnTo>
                  <a:lnTo>
                    <a:pt x="2875653" y="5126990"/>
                  </a:lnTo>
                  <a:lnTo>
                    <a:pt x="5697593" y="2564130"/>
                  </a:lnTo>
                  <a:lnTo>
                    <a:pt x="2875653" y="0"/>
                  </a:lnTo>
                  <a:close/>
                </a:path>
              </a:pathLst>
            </a:custGeom>
            <a:solidFill>
              <a:srgbClr val="FF9B2C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6459751" y="0"/>
            <a:ext cx="1606717" cy="1606717"/>
          </a:xfrm>
          <a:custGeom>
            <a:avLst/>
            <a:gdLst/>
            <a:ahLst/>
            <a:cxnLst/>
            <a:rect r="r" b="b" t="t" l="l"/>
            <a:pathLst>
              <a:path h="1606717" w="1606717">
                <a:moveTo>
                  <a:pt x="0" y="0"/>
                </a:moveTo>
                <a:lnTo>
                  <a:pt x="1606717" y="0"/>
                </a:lnTo>
                <a:lnTo>
                  <a:pt x="1606717" y="1606717"/>
                </a:lnTo>
                <a:lnTo>
                  <a:pt x="0" y="16067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79684" y="1193672"/>
            <a:ext cx="3372177" cy="1463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68"/>
              </a:lnSpc>
            </a:pPr>
            <a:r>
              <a:rPr lang="en-US" sz="8548">
                <a:solidFill>
                  <a:srgbClr val="FF9B2C"/>
                </a:solidFill>
                <a:latin typeface="Antonio Bold"/>
              </a:rPr>
              <a:t>STEPS TO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79684" y="2656931"/>
            <a:ext cx="3834249" cy="1242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38"/>
              </a:lnSpc>
            </a:pPr>
            <a:r>
              <a:rPr lang="en-US" sz="7242">
                <a:solidFill>
                  <a:srgbClr val="FFFFFF"/>
                </a:solidFill>
                <a:latin typeface="Antonio Bold Bold"/>
              </a:rPr>
              <a:t>BUILD OUR</a:t>
            </a:r>
            <a:r>
              <a:rPr lang="en-US" sz="7242">
                <a:solidFill>
                  <a:srgbClr val="FF9B2C"/>
                </a:solidFill>
                <a:latin typeface="Antonio Bold Bold"/>
              </a:rPr>
              <a:t>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79684" y="3900769"/>
            <a:ext cx="3834249" cy="1242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38"/>
              </a:lnSpc>
            </a:pPr>
            <a:r>
              <a:rPr lang="en-US" sz="7242">
                <a:solidFill>
                  <a:srgbClr val="FF9B2C"/>
                </a:solidFill>
                <a:latin typeface="Antonio Bold Bold"/>
              </a:rPr>
              <a:t>GAME</a:t>
            </a:r>
            <a:r>
              <a:rPr lang="en-US" sz="7242">
                <a:solidFill>
                  <a:srgbClr val="FF9B2C"/>
                </a:solidFill>
                <a:latin typeface="Antonio Bold Bold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512024"/>
            <a:ext cx="8963852" cy="9774976"/>
            <a:chOff x="0" y="0"/>
            <a:chExt cx="11951802" cy="1303330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795" t="0" r="1795" b="0"/>
            <a:stretch>
              <a:fillRect/>
            </a:stretch>
          </p:blipFill>
          <p:spPr>
            <a:xfrm flipH="false" flipV="false">
              <a:off x="0" y="0"/>
              <a:ext cx="11951802" cy="13033301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22358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408296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852930" y="2847234"/>
            <a:ext cx="6824610" cy="2716596"/>
            <a:chOff x="0" y="0"/>
            <a:chExt cx="9099479" cy="3622128"/>
          </a:xfrm>
        </p:grpSpPr>
        <p:sp>
          <p:nvSpPr>
            <p:cNvPr name="AutoShape 8" id="8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852930" y="6164224"/>
            <a:ext cx="6824610" cy="2716596"/>
            <a:chOff x="0" y="0"/>
            <a:chExt cx="9099479" cy="3622128"/>
          </a:xfrm>
        </p:grpSpPr>
        <p:sp>
          <p:nvSpPr>
            <p:cNvPr name="AutoShape 10" id="10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852930" y="556383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852930" y="888082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678419" y="3218616"/>
            <a:ext cx="7173632" cy="1773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29"/>
              </a:lnSpc>
            </a:pPr>
            <a:r>
              <a:rPr lang="en-US" sz="10378">
                <a:solidFill>
                  <a:srgbClr val="000000"/>
                </a:solidFill>
                <a:latin typeface="Droid Arabic Naskh Bold"/>
              </a:rPr>
              <a:t>V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82998" y="6894313"/>
            <a:ext cx="7364473" cy="884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0"/>
              </a:lnSpc>
            </a:pPr>
            <a:r>
              <a:rPr lang="en-US" sz="5207">
                <a:solidFill>
                  <a:srgbClr val="000000"/>
                </a:solidFill>
                <a:latin typeface="Droid Arabic Naskh Bold"/>
              </a:rPr>
              <a:t>Fourth enemy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6455942" y="225342"/>
            <a:ext cx="1606717" cy="1606717"/>
          </a:xfrm>
          <a:custGeom>
            <a:avLst/>
            <a:gdLst/>
            <a:ahLst/>
            <a:cxnLst/>
            <a:rect r="r" b="b" t="t" l="l"/>
            <a:pathLst>
              <a:path h="1606717" w="1606717">
                <a:moveTo>
                  <a:pt x="0" y="0"/>
                </a:moveTo>
                <a:lnTo>
                  <a:pt x="1606716" y="0"/>
                </a:lnTo>
                <a:lnTo>
                  <a:pt x="1606716" y="1606716"/>
                </a:lnTo>
                <a:lnTo>
                  <a:pt x="0" y="1606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9147" y="512024"/>
            <a:ext cx="8963852" cy="9774976"/>
            <a:chOff x="0" y="0"/>
            <a:chExt cx="11951802" cy="1303330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2546" r="0" b="2546"/>
            <a:stretch>
              <a:fillRect/>
            </a:stretch>
          </p:blipFill>
          <p:spPr>
            <a:xfrm flipH="false" flipV="false">
              <a:off x="0" y="0"/>
              <a:ext cx="11951802" cy="13033301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22358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408296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852930" y="2847234"/>
            <a:ext cx="6824610" cy="2716596"/>
            <a:chOff x="0" y="0"/>
            <a:chExt cx="9099479" cy="3622128"/>
          </a:xfrm>
        </p:grpSpPr>
        <p:sp>
          <p:nvSpPr>
            <p:cNvPr name="AutoShape 8" id="8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852930" y="6164224"/>
            <a:ext cx="6824610" cy="2716596"/>
            <a:chOff x="0" y="0"/>
            <a:chExt cx="9099479" cy="3622128"/>
          </a:xfrm>
        </p:grpSpPr>
        <p:sp>
          <p:nvSpPr>
            <p:cNvPr name="AutoShape 10" id="10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852930" y="556383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852930" y="888082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085668" y="3336535"/>
            <a:ext cx="635913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Droid Arabic Naskh Bold"/>
              </a:rPr>
              <a:t>Sheen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82998" y="6894313"/>
            <a:ext cx="7364473" cy="884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0"/>
              </a:lnSpc>
            </a:pPr>
            <a:r>
              <a:rPr lang="en-US" sz="5207">
                <a:solidFill>
                  <a:srgbClr val="000000"/>
                </a:solidFill>
                <a:latin typeface="Droid Arabic Naskh Bold"/>
              </a:rPr>
              <a:t>The final enemy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6455942" y="225342"/>
            <a:ext cx="1606717" cy="1606717"/>
          </a:xfrm>
          <a:custGeom>
            <a:avLst/>
            <a:gdLst/>
            <a:ahLst/>
            <a:cxnLst/>
            <a:rect r="r" b="b" t="t" l="l"/>
            <a:pathLst>
              <a:path h="1606717" w="1606717">
                <a:moveTo>
                  <a:pt x="0" y="0"/>
                </a:moveTo>
                <a:lnTo>
                  <a:pt x="1606716" y="0"/>
                </a:lnTo>
                <a:lnTo>
                  <a:pt x="1606716" y="1606716"/>
                </a:lnTo>
                <a:lnTo>
                  <a:pt x="0" y="1606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278526" y="0"/>
            <a:ext cx="11431881" cy="10287000"/>
            <a:chOff x="0" y="0"/>
            <a:chExt cx="5697593" cy="51269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97593" cy="5126990"/>
            </a:xfrm>
            <a:custGeom>
              <a:avLst/>
              <a:gdLst/>
              <a:ahLst/>
              <a:cxnLst/>
              <a:rect r="r" b="b" t="t" l="l"/>
              <a:pathLst>
                <a:path h="5126990" w="5697593">
                  <a:moveTo>
                    <a:pt x="2875653" y="0"/>
                  </a:moveTo>
                  <a:lnTo>
                    <a:pt x="2853913" y="0"/>
                  </a:lnTo>
                  <a:lnTo>
                    <a:pt x="2821940" y="0"/>
                  </a:lnTo>
                  <a:lnTo>
                    <a:pt x="0" y="0"/>
                  </a:lnTo>
                  <a:lnTo>
                    <a:pt x="2821940" y="2564130"/>
                  </a:lnTo>
                  <a:lnTo>
                    <a:pt x="0" y="5126990"/>
                  </a:lnTo>
                  <a:lnTo>
                    <a:pt x="2821940" y="5126990"/>
                  </a:lnTo>
                  <a:lnTo>
                    <a:pt x="2853913" y="5126990"/>
                  </a:lnTo>
                  <a:lnTo>
                    <a:pt x="2875653" y="5126990"/>
                  </a:lnTo>
                  <a:lnTo>
                    <a:pt x="5697593" y="2564130"/>
                  </a:lnTo>
                  <a:lnTo>
                    <a:pt x="2875653" y="0"/>
                  </a:lnTo>
                  <a:close/>
                </a:path>
              </a:pathLst>
            </a:custGeom>
            <a:solidFill>
              <a:srgbClr val="FF9B2C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583685" y="-2789637"/>
            <a:ext cx="16230600" cy="17679204"/>
          </a:xfrm>
          <a:custGeom>
            <a:avLst/>
            <a:gdLst/>
            <a:ahLst/>
            <a:cxnLst/>
            <a:rect r="r" b="b" t="t" l="l"/>
            <a:pathLst>
              <a:path h="17679204" w="16230600">
                <a:moveTo>
                  <a:pt x="0" y="0"/>
                </a:moveTo>
                <a:lnTo>
                  <a:pt x="16230600" y="0"/>
                </a:lnTo>
                <a:lnTo>
                  <a:pt x="16230600" y="17679205"/>
                </a:lnTo>
                <a:lnTo>
                  <a:pt x="0" y="176792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16229" y="381493"/>
            <a:ext cx="3040782" cy="116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9488"/>
              </a:lnSpc>
            </a:pPr>
            <a:r>
              <a:rPr lang="ar-EG" sz="6777">
                <a:solidFill>
                  <a:srgbClr val="000000"/>
                </a:solidFill>
                <a:latin typeface="Droid Arabic Naskh Bold"/>
                <a:cs typeface="Droid Arabic Naskh Bold"/>
                <a:rtl val="true"/>
              </a:rPr>
              <a:t>القصة:-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49786" y="1770802"/>
            <a:ext cx="8607225" cy="6678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000000"/>
                </a:solidFill>
                <a:latin typeface="Droid Arabic Kufi"/>
                <a:cs typeface="Droid Arabic Kufi"/>
                <a:rtl val="true"/>
              </a:rPr>
              <a:t>في حي من أحياء الصين الهادئة وبينما يجلس الزوجان في هدوء , ثم يخرج   راي   إلي  عملة وهو يودع زوجته وهي تبتسم</a:t>
            </a:r>
          </a:p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000000"/>
                </a:solidFill>
                <a:latin typeface="Droid Arabic Kufi"/>
                <a:rtl val="true"/>
              </a:rPr>
              <a:t> </a:t>
            </a:r>
            <a:r>
              <a:rPr lang="ar-EG" sz="3159">
                <a:solidFill>
                  <a:srgbClr val="000000"/>
                </a:solidFill>
                <a:latin typeface="Droid Arabic Kufi"/>
                <a:rtl val="true"/>
              </a:rPr>
              <a:t>  </a:t>
            </a:r>
          </a:p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000000"/>
                </a:solidFill>
                <a:latin typeface="Droid Arabic Kufi"/>
                <a:cs typeface="Droid Arabic Kufi"/>
                <a:rtl val="true"/>
              </a:rPr>
              <a:t>تجلس الزوجه في إنتظار زوجها إذ بفجأة الباب يتم كسرة من عصابة  شين بقيادتة ويضحك ضحكة شريرة  ,يخطف الزوجه وهي علي  وجهها ملامح الرعب والخوف </a:t>
            </a:r>
          </a:p>
          <a:p>
            <a:pPr algn="ctr" rtl="true">
              <a:lnSpc>
                <a:spcPts val="4423"/>
              </a:lnSpc>
            </a:pPr>
          </a:p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000000"/>
                </a:solidFill>
                <a:latin typeface="Droid Arabic Kufi"/>
                <a:cs typeface="Droid Arabic Kufi"/>
                <a:rtl val="true"/>
              </a:rPr>
              <a:t>يرجع راي إلي بيته  فيتفاجأ ويتعجب بأن بيته قد دمر ولا يجد سارة في البيت , ثم يرا شعار عصابة شيت فيغضب غضب شديد ويذهب للإنتقام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278526" y="0"/>
            <a:ext cx="11431881" cy="10287000"/>
            <a:chOff x="0" y="0"/>
            <a:chExt cx="5697593" cy="51269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97593" cy="5126990"/>
            </a:xfrm>
            <a:custGeom>
              <a:avLst/>
              <a:gdLst/>
              <a:ahLst/>
              <a:cxnLst/>
              <a:rect r="r" b="b" t="t" l="l"/>
              <a:pathLst>
                <a:path h="5126990" w="5697593">
                  <a:moveTo>
                    <a:pt x="2875653" y="0"/>
                  </a:moveTo>
                  <a:lnTo>
                    <a:pt x="2853913" y="0"/>
                  </a:lnTo>
                  <a:lnTo>
                    <a:pt x="2821940" y="0"/>
                  </a:lnTo>
                  <a:lnTo>
                    <a:pt x="0" y="0"/>
                  </a:lnTo>
                  <a:lnTo>
                    <a:pt x="2821940" y="2564130"/>
                  </a:lnTo>
                  <a:lnTo>
                    <a:pt x="0" y="5126990"/>
                  </a:lnTo>
                  <a:lnTo>
                    <a:pt x="2821940" y="5126990"/>
                  </a:lnTo>
                  <a:lnTo>
                    <a:pt x="2853913" y="5126990"/>
                  </a:lnTo>
                  <a:lnTo>
                    <a:pt x="2875653" y="5126990"/>
                  </a:lnTo>
                  <a:lnTo>
                    <a:pt x="5697593" y="2564130"/>
                  </a:lnTo>
                  <a:lnTo>
                    <a:pt x="2875653" y="0"/>
                  </a:lnTo>
                  <a:close/>
                </a:path>
              </a:pathLst>
            </a:custGeom>
            <a:solidFill>
              <a:srgbClr val="FF9B2C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583685" y="-2789637"/>
            <a:ext cx="16230600" cy="17679204"/>
          </a:xfrm>
          <a:custGeom>
            <a:avLst/>
            <a:gdLst/>
            <a:ahLst/>
            <a:cxnLst/>
            <a:rect r="r" b="b" t="t" l="l"/>
            <a:pathLst>
              <a:path h="17679204" w="16230600">
                <a:moveTo>
                  <a:pt x="0" y="0"/>
                </a:moveTo>
                <a:lnTo>
                  <a:pt x="16230600" y="0"/>
                </a:lnTo>
                <a:lnTo>
                  <a:pt x="16230600" y="17679205"/>
                </a:lnTo>
                <a:lnTo>
                  <a:pt x="0" y="176792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16229" y="381493"/>
            <a:ext cx="3040782" cy="116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9488"/>
              </a:lnSpc>
            </a:pPr>
            <a:r>
              <a:rPr lang="ar-EG" sz="6777">
                <a:solidFill>
                  <a:srgbClr val="000000"/>
                </a:solidFill>
                <a:latin typeface="Droid Arabic Naskh Bold"/>
                <a:cs typeface="Droid Arabic Naskh Bold"/>
                <a:rtl val="true"/>
              </a:rPr>
              <a:t>القصة:-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49786" y="1770802"/>
            <a:ext cx="8607225" cy="9378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000000"/>
                </a:solidFill>
                <a:cs typeface="Droid Arabic Kufi"/>
                <a:rtl val="true"/>
              </a:rPr>
              <a:t>يذهب للإنتقام ثم يقابل نيرو وهو أول عدو  ويهزمهم واحد تلو الآخر </a:t>
            </a:r>
          </a:p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000000"/>
                </a:solidFill>
                <a:cs typeface="Droid Arabic Kufi"/>
                <a:rtl val="true"/>
              </a:rPr>
              <a:t>إلي أن يصل  إالي شين  والذي يكون جالس علي عرشة وينظر نظرات كلها ضحك ضحكة الأشرار</a:t>
            </a:r>
          </a:p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000000"/>
                </a:solidFill>
                <a:cs typeface="Droid Arabic Kufi"/>
                <a:rtl val="true"/>
              </a:rPr>
              <a:t>ثم يقوم من  مقعدة ويحارب راي </a:t>
            </a:r>
          </a:p>
          <a:p>
            <a:pPr algn="ctr" rtl="true">
              <a:lnSpc>
                <a:spcPts val="4423"/>
              </a:lnSpc>
            </a:pPr>
          </a:p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FF9B2C"/>
                </a:solidFill>
                <a:cs typeface="Droid Arabic Kufi"/>
                <a:rtl val="true"/>
              </a:rPr>
              <a:t>يهزمة راي في أول مرة  ثم  يذهب ليقتل سارة </a:t>
            </a:r>
          </a:p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FF9B2C"/>
                </a:solidFill>
                <a:cs typeface="Droid Arabic Kufi"/>
                <a:rtl val="true"/>
              </a:rPr>
              <a:t>فيتغضب راي وتنفجر قوي التنين الخاصة لدية </a:t>
            </a:r>
          </a:p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FF9B2C"/>
                </a:solidFill>
                <a:latin typeface="Droid Arabic Kufi"/>
                <a:cs typeface="Droid Arabic Kufi"/>
                <a:rtl val="true"/>
              </a:rPr>
              <a:t> ويحاب شين ثم  يطلق شين القوي الكاملة لطاقتة </a:t>
            </a:r>
          </a:p>
          <a:p>
            <a:pPr algn="ctr" rtl="true">
              <a:lnSpc>
                <a:spcPts val="4423"/>
              </a:lnSpc>
            </a:pPr>
          </a:p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000AFF"/>
                </a:solidFill>
                <a:cs typeface="Droid Arabic Kufi"/>
                <a:rtl val="true"/>
              </a:rPr>
              <a:t>شين لدية قوي الرعد </a:t>
            </a:r>
          </a:p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FF3131"/>
                </a:solidFill>
                <a:cs typeface="Droid Arabic Kufi"/>
                <a:rtl val="true"/>
              </a:rPr>
              <a:t>و راي لدية قوي النار</a:t>
            </a:r>
          </a:p>
          <a:p>
            <a:pPr algn="ctr" rtl="true">
              <a:lnSpc>
                <a:spcPts val="4423"/>
              </a:lnSpc>
            </a:pPr>
            <a:r>
              <a:rPr lang="ar-EG" sz="3159">
                <a:solidFill>
                  <a:srgbClr val="000000"/>
                </a:solidFill>
                <a:cs typeface="Droid Arabic Kufi"/>
                <a:rtl val="true"/>
              </a:rPr>
              <a:t>ثم يهزمة وينقذ سارة ويخرج من المكان وتنتهي اللعبة </a:t>
            </a:r>
            <a:r>
              <a:rPr lang="ar-EG" sz="3159">
                <a:solidFill>
                  <a:srgbClr val="FF3131"/>
                </a:solidFill>
                <a:latin typeface="Droid Arabic Kufi"/>
                <a:rtl val="true"/>
              </a:rPr>
              <a:t>  </a:t>
            </a:r>
            <a:r>
              <a:rPr lang="ar-EG" sz="3159">
                <a:solidFill>
                  <a:srgbClr val="FF3131"/>
                </a:solidFill>
                <a:latin typeface="Droid Arabic Kufi"/>
                <a:rtl val="true"/>
              </a:rPr>
              <a:t> </a:t>
            </a:r>
            <a:r>
              <a:rPr lang="ar-EG" sz="3159">
                <a:solidFill>
                  <a:srgbClr val="000000"/>
                </a:solidFill>
                <a:latin typeface="Droid Arabic Kufi"/>
                <a:rtl val="true"/>
              </a:rPr>
              <a:t> </a:t>
            </a:r>
          </a:p>
          <a:p>
            <a:pPr algn="ctr" rtl="true">
              <a:lnSpc>
                <a:spcPts val="4423"/>
              </a:lnSpc>
            </a:pPr>
          </a:p>
          <a:p>
            <a:pPr algn="ctr" rtl="true">
              <a:lnSpc>
                <a:spcPts val="4423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6906752" y="4419000"/>
            <a:ext cx="1381248" cy="72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5872"/>
              </a:lnSpc>
            </a:pPr>
            <a:r>
              <a:rPr lang="ar-EG" sz="4194">
                <a:solidFill>
                  <a:srgbClr val="000000"/>
                </a:solidFill>
                <a:cs typeface="XM Vahid Bold"/>
                <a:rtl val="true"/>
              </a:rPr>
              <a:t>إضافة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49108"/>
            <a:ext cx="9080221" cy="10636108"/>
            <a:chOff x="0" y="0"/>
            <a:chExt cx="12106961" cy="1418147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8042" t="0" r="18042" b="0"/>
            <a:stretch>
              <a:fillRect/>
            </a:stretch>
          </p:blipFill>
          <p:spPr>
            <a:xfrm flipH="false" flipV="false">
              <a:off x="0" y="0"/>
              <a:ext cx="12106961" cy="1418147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397665" y="1952593"/>
            <a:ext cx="8601325" cy="7185173"/>
            <a:chOff x="0" y="0"/>
            <a:chExt cx="11468434" cy="9580230"/>
          </a:xfrm>
        </p:grpSpPr>
        <p:sp>
          <p:nvSpPr>
            <p:cNvPr name="AutoShape 5" id="5"/>
            <p:cNvSpPr/>
            <p:nvPr/>
          </p:nvSpPr>
          <p:spPr>
            <a:xfrm>
              <a:off x="0" y="0"/>
              <a:ext cx="11468434" cy="9580230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9342578" y="9137766"/>
            <a:ext cx="8601325" cy="408563"/>
          </a:xfrm>
          <a:custGeom>
            <a:avLst/>
            <a:gdLst/>
            <a:ahLst/>
            <a:cxnLst/>
            <a:rect r="r" b="b" t="t" l="l"/>
            <a:pathLst>
              <a:path h="408563" w="8601325">
                <a:moveTo>
                  <a:pt x="0" y="0"/>
                </a:moveTo>
                <a:lnTo>
                  <a:pt x="8601325" y="0"/>
                </a:lnTo>
                <a:lnTo>
                  <a:pt x="8601325" y="408563"/>
                </a:lnTo>
                <a:lnTo>
                  <a:pt x="0" y="4085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168801" y="1056293"/>
            <a:ext cx="3830189" cy="1291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6"/>
              </a:lnSpc>
            </a:pPr>
            <a:r>
              <a:rPr lang="en-US" sz="3682">
                <a:solidFill>
                  <a:srgbClr val="000000"/>
                </a:solidFill>
                <a:latin typeface="XM Vahid Bold"/>
                <a:ea typeface="XM Vahid Bold"/>
              </a:rPr>
              <a:t>-: Coding team💻</a:t>
            </a:r>
          </a:p>
          <a:p>
            <a:pPr algn="ctr" rtl="true">
              <a:lnSpc>
                <a:spcPts val="5156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3643241" y="2036899"/>
            <a:ext cx="6102" cy="564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rtl="true">
              <a:lnSpc>
                <a:spcPts val="4663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196429" y="2027374"/>
            <a:ext cx="4801076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Droid Arabic Kufi Bold"/>
              </a:rPr>
              <a:t>interface to game 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Droid Arabic Kufi Bold"/>
              </a:rPr>
              <a:t>code to character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73879" y="3543556"/>
            <a:ext cx="8770025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734059" indent="-367030" lvl="1">
              <a:lnSpc>
                <a:spcPts val="4759"/>
              </a:lnSpc>
              <a:buFont typeface="Arial"/>
              <a:buChar char="•"/>
            </a:pPr>
            <a:r>
              <a:rPr lang="ar-EG" sz="3399">
                <a:solidFill>
                  <a:srgbClr val="000000"/>
                </a:solidFill>
                <a:cs typeface="Droid Arabic Kufi Bold"/>
                <a:rtl val="true"/>
              </a:rPr>
              <a:t>برمجة واجهة بها القوائم عند إيقاف    </a:t>
            </a:r>
          </a:p>
          <a:p>
            <a:pPr algn="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 Bold"/>
                <a:rtl val="true"/>
              </a:rPr>
              <a:t>اللعب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85545" y="4921609"/>
            <a:ext cx="8513445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734059" indent="-367030" lvl="1">
              <a:lnSpc>
                <a:spcPts val="4759"/>
              </a:lnSpc>
              <a:buFont typeface="Arial"/>
              <a:buChar char="•"/>
            </a:pPr>
            <a:r>
              <a:rPr lang="ar-EG" sz="3399">
                <a:solidFill>
                  <a:srgbClr val="000000"/>
                </a:solidFill>
                <a:cs typeface="Droid Arabic Kufi Bold"/>
                <a:rtl val="true"/>
              </a:rPr>
              <a:t>إنشاء واجهة للإنتقال بين المستويات </a:t>
            </a:r>
          </a:p>
          <a:p>
            <a:pPr algn="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 Bold"/>
                <a:rtl val="true"/>
              </a:rPr>
              <a:t>وتكون علي شكل الخصم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48308" y="6830638"/>
            <a:ext cx="9098396" cy="1023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24"/>
              </a:lnSpc>
            </a:pPr>
            <a:r>
              <a:rPr lang="en-US" sz="6017">
                <a:solidFill>
                  <a:srgbClr val="000000"/>
                </a:solidFill>
                <a:latin typeface="Droid Arabic Kufi"/>
              </a:rPr>
              <a:t>Health ,define ,power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1" t="0" r="-2217" b="-259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0142" y="134416"/>
            <a:ext cx="5605913" cy="197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12"/>
              </a:lnSpc>
            </a:pPr>
            <a:r>
              <a:rPr lang="en-US" sz="11509">
                <a:solidFill>
                  <a:srgbClr val="FFE500"/>
                </a:solidFill>
                <a:latin typeface="XM Vahid"/>
              </a:rPr>
              <a:t>interface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248678" y="323394"/>
            <a:ext cx="420957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E500"/>
                </a:solidFill>
                <a:latin typeface="XM Vahid Bold"/>
              </a:rPr>
              <a:t> between level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057936" y="1497520"/>
            <a:ext cx="4860512" cy="966692"/>
            <a:chOff x="0" y="0"/>
            <a:chExt cx="6480683" cy="128892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46101" y="46990"/>
              <a:ext cx="6395339" cy="1196594"/>
            </a:xfrm>
            <a:custGeom>
              <a:avLst/>
              <a:gdLst/>
              <a:ahLst/>
              <a:cxnLst/>
              <a:rect r="r" b="b" t="t" l="l"/>
              <a:pathLst>
                <a:path h="1196594" w="6395339">
                  <a:moveTo>
                    <a:pt x="4668647" y="312166"/>
                  </a:moveTo>
                  <a:cubicBezTo>
                    <a:pt x="4550664" y="311912"/>
                    <a:pt x="4518660" y="313817"/>
                    <a:pt x="4482211" y="314198"/>
                  </a:cubicBezTo>
                  <a:cubicBezTo>
                    <a:pt x="4438904" y="314706"/>
                    <a:pt x="4380865" y="313690"/>
                    <a:pt x="4339844" y="313563"/>
                  </a:cubicBezTo>
                  <a:cubicBezTo>
                    <a:pt x="4308729" y="313436"/>
                    <a:pt x="4285869" y="313436"/>
                    <a:pt x="4257675" y="313182"/>
                  </a:cubicBezTo>
                  <a:cubicBezTo>
                    <a:pt x="4227830" y="312928"/>
                    <a:pt x="4200906" y="312166"/>
                    <a:pt x="4165600" y="311785"/>
                  </a:cubicBezTo>
                  <a:cubicBezTo>
                    <a:pt x="4117975" y="311277"/>
                    <a:pt x="4058158" y="311912"/>
                    <a:pt x="3997833" y="310515"/>
                  </a:cubicBezTo>
                  <a:cubicBezTo>
                    <a:pt x="3927221" y="308864"/>
                    <a:pt x="3830828" y="302895"/>
                    <a:pt x="3768090" y="301371"/>
                  </a:cubicBezTo>
                  <a:cubicBezTo>
                    <a:pt x="3724656" y="300355"/>
                    <a:pt x="3695192" y="300863"/>
                    <a:pt x="3657727" y="300355"/>
                  </a:cubicBezTo>
                  <a:cubicBezTo>
                    <a:pt x="3618992" y="299847"/>
                    <a:pt x="3574923" y="298450"/>
                    <a:pt x="3539490" y="298577"/>
                  </a:cubicBezTo>
                  <a:cubicBezTo>
                    <a:pt x="3510534" y="298704"/>
                    <a:pt x="3490468" y="300609"/>
                    <a:pt x="3460750" y="300482"/>
                  </a:cubicBezTo>
                  <a:cubicBezTo>
                    <a:pt x="3422142" y="300355"/>
                    <a:pt x="3368548" y="297053"/>
                    <a:pt x="3327273" y="296672"/>
                  </a:cubicBezTo>
                  <a:cubicBezTo>
                    <a:pt x="3291713" y="296291"/>
                    <a:pt x="3259709" y="297180"/>
                    <a:pt x="3227832" y="297688"/>
                  </a:cubicBezTo>
                  <a:cubicBezTo>
                    <a:pt x="3198368" y="298069"/>
                    <a:pt x="3176016" y="300228"/>
                    <a:pt x="3142742" y="299339"/>
                  </a:cubicBezTo>
                  <a:cubicBezTo>
                    <a:pt x="3095244" y="298069"/>
                    <a:pt x="3018790" y="289814"/>
                    <a:pt x="2969895" y="286639"/>
                  </a:cubicBezTo>
                  <a:cubicBezTo>
                    <a:pt x="2933827" y="284226"/>
                    <a:pt x="2907538" y="282448"/>
                    <a:pt x="2876042" y="281178"/>
                  </a:cubicBezTo>
                  <a:cubicBezTo>
                    <a:pt x="2844038" y="279908"/>
                    <a:pt x="2811526" y="279273"/>
                    <a:pt x="2779014" y="278765"/>
                  </a:cubicBezTo>
                  <a:cubicBezTo>
                    <a:pt x="2746375" y="278130"/>
                    <a:pt x="2717292" y="277749"/>
                    <a:pt x="2680716" y="277749"/>
                  </a:cubicBezTo>
                  <a:cubicBezTo>
                    <a:pt x="2634361" y="277749"/>
                    <a:pt x="2567051" y="279019"/>
                    <a:pt x="2523363" y="279527"/>
                  </a:cubicBezTo>
                  <a:cubicBezTo>
                    <a:pt x="2492248" y="279908"/>
                    <a:pt x="2472055" y="280543"/>
                    <a:pt x="2443607" y="280543"/>
                  </a:cubicBezTo>
                  <a:cubicBezTo>
                    <a:pt x="2410968" y="280543"/>
                    <a:pt x="2375408" y="279019"/>
                    <a:pt x="2338324" y="279273"/>
                  </a:cubicBezTo>
                  <a:cubicBezTo>
                    <a:pt x="2296541" y="279527"/>
                    <a:pt x="2244344" y="281940"/>
                    <a:pt x="2205355" y="282448"/>
                  </a:cubicBezTo>
                  <a:cubicBezTo>
                    <a:pt x="2174621" y="282829"/>
                    <a:pt x="2152904" y="282448"/>
                    <a:pt x="2122932" y="282829"/>
                  </a:cubicBezTo>
                  <a:cubicBezTo>
                    <a:pt x="2086864" y="283337"/>
                    <a:pt x="2044827" y="284861"/>
                    <a:pt x="2003679" y="285623"/>
                  </a:cubicBezTo>
                  <a:cubicBezTo>
                    <a:pt x="1959483" y="286385"/>
                    <a:pt x="1907413" y="286258"/>
                    <a:pt x="1866138" y="287147"/>
                  </a:cubicBezTo>
                  <a:cubicBezTo>
                    <a:pt x="1832483" y="287782"/>
                    <a:pt x="1805178" y="292481"/>
                    <a:pt x="1774317" y="289814"/>
                  </a:cubicBezTo>
                  <a:cubicBezTo>
                    <a:pt x="1742186" y="287020"/>
                    <a:pt x="1712087" y="278130"/>
                    <a:pt x="1676781" y="270002"/>
                  </a:cubicBezTo>
                  <a:cubicBezTo>
                    <a:pt x="1634109" y="260223"/>
                    <a:pt x="1582928" y="245491"/>
                    <a:pt x="1536573" y="234442"/>
                  </a:cubicBezTo>
                  <a:cubicBezTo>
                    <a:pt x="1491107" y="223647"/>
                    <a:pt x="1442720" y="213741"/>
                    <a:pt x="1401064" y="204089"/>
                  </a:cubicBezTo>
                  <a:cubicBezTo>
                    <a:pt x="1365377" y="195834"/>
                    <a:pt x="1334770" y="185420"/>
                    <a:pt x="1301623" y="180467"/>
                  </a:cubicBezTo>
                  <a:cubicBezTo>
                    <a:pt x="1269365" y="175641"/>
                    <a:pt x="1237742" y="175768"/>
                    <a:pt x="1204722" y="174498"/>
                  </a:cubicBezTo>
                  <a:cubicBezTo>
                    <a:pt x="1170305" y="173228"/>
                    <a:pt x="1138936" y="173990"/>
                    <a:pt x="1099185" y="173101"/>
                  </a:cubicBezTo>
                  <a:cubicBezTo>
                    <a:pt x="1047623" y="171958"/>
                    <a:pt x="970407" y="169037"/>
                    <a:pt x="921766" y="167894"/>
                  </a:cubicBezTo>
                  <a:cubicBezTo>
                    <a:pt x="887730" y="167132"/>
                    <a:pt x="864489" y="167005"/>
                    <a:pt x="835025" y="166497"/>
                  </a:cubicBezTo>
                  <a:cubicBezTo>
                    <a:pt x="804418" y="165989"/>
                    <a:pt x="775208" y="164846"/>
                    <a:pt x="741172" y="164592"/>
                  </a:cubicBezTo>
                  <a:cubicBezTo>
                    <a:pt x="700405" y="164338"/>
                    <a:pt x="650113" y="164846"/>
                    <a:pt x="606806" y="165227"/>
                  </a:cubicBezTo>
                  <a:cubicBezTo>
                    <a:pt x="566293" y="165608"/>
                    <a:pt x="528320" y="166243"/>
                    <a:pt x="489077" y="166751"/>
                  </a:cubicBezTo>
                  <a:cubicBezTo>
                    <a:pt x="450088" y="167132"/>
                    <a:pt x="408305" y="167386"/>
                    <a:pt x="372110" y="167894"/>
                  </a:cubicBezTo>
                  <a:cubicBezTo>
                    <a:pt x="340614" y="168402"/>
                    <a:pt x="313436" y="169037"/>
                    <a:pt x="283972" y="169799"/>
                  </a:cubicBezTo>
                  <a:cubicBezTo>
                    <a:pt x="254381" y="170561"/>
                    <a:pt x="210439" y="156972"/>
                    <a:pt x="194818" y="172593"/>
                  </a:cubicBezTo>
                  <a:cubicBezTo>
                    <a:pt x="178562" y="188722"/>
                    <a:pt x="191643" y="236093"/>
                    <a:pt x="191389" y="268351"/>
                  </a:cubicBezTo>
                  <a:cubicBezTo>
                    <a:pt x="191135" y="301244"/>
                    <a:pt x="192659" y="335026"/>
                    <a:pt x="193167" y="367792"/>
                  </a:cubicBezTo>
                  <a:cubicBezTo>
                    <a:pt x="193548" y="399796"/>
                    <a:pt x="193675" y="432435"/>
                    <a:pt x="194056" y="462534"/>
                  </a:cubicBezTo>
                  <a:cubicBezTo>
                    <a:pt x="194437" y="489966"/>
                    <a:pt x="194818" y="513334"/>
                    <a:pt x="195199" y="541147"/>
                  </a:cubicBezTo>
                  <a:cubicBezTo>
                    <a:pt x="195580" y="572389"/>
                    <a:pt x="196088" y="608076"/>
                    <a:pt x="196342" y="640842"/>
                  </a:cubicBezTo>
                  <a:cubicBezTo>
                    <a:pt x="196596" y="672846"/>
                    <a:pt x="180975" y="720344"/>
                    <a:pt x="196723" y="735711"/>
                  </a:cubicBezTo>
                  <a:cubicBezTo>
                    <a:pt x="212217" y="750824"/>
                    <a:pt x="257048" y="733298"/>
                    <a:pt x="288544" y="733806"/>
                  </a:cubicBezTo>
                  <a:cubicBezTo>
                    <a:pt x="321818" y="734314"/>
                    <a:pt x="356997" y="736981"/>
                    <a:pt x="391287" y="739013"/>
                  </a:cubicBezTo>
                  <a:cubicBezTo>
                    <a:pt x="425831" y="741045"/>
                    <a:pt x="459486" y="743712"/>
                    <a:pt x="495046" y="745998"/>
                  </a:cubicBezTo>
                  <a:cubicBezTo>
                    <a:pt x="532638" y="748411"/>
                    <a:pt x="573024" y="750951"/>
                    <a:pt x="610870" y="752729"/>
                  </a:cubicBezTo>
                  <a:cubicBezTo>
                    <a:pt x="647065" y="754380"/>
                    <a:pt x="683387" y="755777"/>
                    <a:pt x="717169" y="756539"/>
                  </a:cubicBezTo>
                  <a:cubicBezTo>
                    <a:pt x="747903" y="757301"/>
                    <a:pt x="775462" y="757301"/>
                    <a:pt x="805307" y="757682"/>
                  </a:cubicBezTo>
                  <a:cubicBezTo>
                    <a:pt x="836295" y="758063"/>
                    <a:pt x="869315" y="758825"/>
                    <a:pt x="899795" y="759079"/>
                  </a:cubicBezTo>
                  <a:cubicBezTo>
                    <a:pt x="928370" y="759333"/>
                    <a:pt x="953389" y="758825"/>
                    <a:pt x="982726" y="759206"/>
                  </a:cubicBezTo>
                  <a:cubicBezTo>
                    <a:pt x="1016000" y="759587"/>
                    <a:pt x="1054227" y="761111"/>
                    <a:pt x="1089406" y="761746"/>
                  </a:cubicBezTo>
                  <a:cubicBezTo>
                    <a:pt x="1123823" y="762381"/>
                    <a:pt x="1156970" y="763524"/>
                    <a:pt x="1191768" y="763270"/>
                  </a:cubicBezTo>
                  <a:cubicBezTo>
                    <a:pt x="1227963" y="763016"/>
                    <a:pt x="1264920" y="760857"/>
                    <a:pt x="1302766" y="759968"/>
                  </a:cubicBezTo>
                  <a:cubicBezTo>
                    <a:pt x="1342390" y="759079"/>
                    <a:pt x="1384173" y="758444"/>
                    <a:pt x="1424432" y="757809"/>
                  </a:cubicBezTo>
                  <a:cubicBezTo>
                    <a:pt x="1464056" y="757174"/>
                    <a:pt x="1505712" y="756666"/>
                    <a:pt x="1542161" y="755904"/>
                  </a:cubicBezTo>
                  <a:cubicBezTo>
                    <a:pt x="1573657" y="755269"/>
                    <a:pt x="1598930" y="754380"/>
                    <a:pt x="1630426" y="753618"/>
                  </a:cubicBezTo>
                  <a:cubicBezTo>
                    <a:pt x="1666875" y="752729"/>
                    <a:pt x="1709039" y="751459"/>
                    <a:pt x="1748155" y="750951"/>
                  </a:cubicBezTo>
                  <a:cubicBezTo>
                    <a:pt x="1787144" y="750443"/>
                    <a:pt x="1827657" y="749935"/>
                    <a:pt x="1864995" y="750443"/>
                  </a:cubicBezTo>
                  <a:cubicBezTo>
                    <a:pt x="1899285" y="750951"/>
                    <a:pt x="1927987" y="751840"/>
                    <a:pt x="1963928" y="753618"/>
                  </a:cubicBezTo>
                  <a:cubicBezTo>
                    <a:pt x="2006981" y="755777"/>
                    <a:pt x="2055876" y="758063"/>
                    <a:pt x="2105914" y="762889"/>
                  </a:cubicBezTo>
                  <a:cubicBezTo>
                    <a:pt x="2162302" y="768350"/>
                    <a:pt x="2228977" y="780288"/>
                    <a:pt x="2285492" y="786130"/>
                  </a:cubicBezTo>
                  <a:cubicBezTo>
                    <a:pt x="2335784" y="791337"/>
                    <a:pt x="2379091" y="792099"/>
                    <a:pt x="2428367" y="797306"/>
                  </a:cubicBezTo>
                  <a:cubicBezTo>
                    <a:pt x="2481453" y="802894"/>
                    <a:pt x="2538984" y="808863"/>
                    <a:pt x="2593213" y="819277"/>
                  </a:cubicBezTo>
                  <a:cubicBezTo>
                    <a:pt x="2647188" y="829691"/>
                    <a:pt x="2701925" y="850265"/>
                    <a:pt x="2752852" y="859536"/>
                  </a:cubicBezTo>
                  <a:cubicBezTo>
                    <a:pt x="2798572" y="867791"/>
                    <a:pt x="2841625" y="866013"/>
                    <a:pt x="2884551" y="874395"/>
                  </a:cubicBezTo>
                  <a:cubicBezTo>
                    <a:pt x="2926842" y="882777"/>
                    <a:pt x="2970784" y="901954"/>
                    <a:pt x="3008630" y="909574"/>
                  </a:cubicBezTo>
                  <a:cubicBezTo>
                    <a:pt x="3039618" y="915797"/>
                    <a:pt x="3066034" y="915162"/>
                    <a:pt x="3094609" y="919861"/>
                  </a:cubicBezTo>
                  <a:cubicBezTo>
                    <a:pt x="3123565" y="924687"/>
                    <a:pt x="3151505" y="934212"/>
                    <a:pt x="3181477" y="938276"/>
                  </a:cubicBezTo>
                  <a:cubicBezTo>
                    <a:pt x="3212846" y="942594"/>
                    <a:pt x="3247517" y="943102"/>
                    <a:pt x="3279013" y="944372"/>
                  </a:cubicBezTo>
                  <a:cubicBezTo>
                    <a:pt x="3308477" y="945515"/>
                    <a:pt x="3334512" y="945388"/>
                    <a:pt x="3364738" y="945769"/>
                  </a:cubicBezTo>
                  <a:cubicBezTo>
                    <a:pt x="3398520" y="946277"/>
                    <a:pt x="3431286" y="945261"/>
                    <a:pt x="3471926" y="946912"/>
                  </a:cubicBezTo>
                  <a:cubicBezTo>
                    <a:pt x="3525393" y="949071"/>
                    <a:pt x="3597148" y="953262"/>
                    <a:pt x="3657600" y="960120"/>
                  </a:cubicBezTo>
                  <a:cubicBezTo>
                    <a:pt x="3715766" y="966724"/>
                    <a:pt x="3771011" y="980059"/>
                    <a:pt x="3827780" y="986663"/>
                  </a:cubicBezTo>
                  <a:cubicBezTo>
                    <a:pt x="3884168" y="993267"/>
                    <a:pt x="3935222" y="992886"/>
                    <a:pt x="3996944" y="999744"/>
                  </a:cubicBezTo>
                  <a:cubicBezTo>
                    <a:pt x="4072001" y="1007999"/>
                    <a:pt x="4170045" y="1026795"/>
                    <a:pt x="4245483" y="1035685"/>
                  </a:cubicBezTo>
                  <a:cubicBezTo>
                    <a:pt x="4308221" y="1043051"/>
                    <a:pt x="4363212" y="1047750"/>
                    <a:pt x="4418203" y="1051560"/>
                  </a:cubicBezTo>
                  <a:cubicBezTo>
                    <a:pt x="4468368" y="1054989"/>
                    <a:pt x="4517644" y="1054354"/>
                    <a:pt x="4562475" y="1058164"/>
                  </a:cubicBezTo>
                  <a:cubicBezTo>
                    <a:pt x="4601845" y="1061466"/>
                    <a:pt x="4638548" y="1069213"/>
                    <a:pt x="4672965" y="1072007"/>
                  </a:cubicBezTo>
                  <a:cubicBezTo>
                    <a:pt x="4702810" y="1074420"/>
                    <a:pt x="4727448" y="1074420"/>
                    <a:pt x="4757039" y="1075055"/>
                  </a:cubicBezTo>
                  <a:cubicBezTo>
                    <a:pt x="4790313" y="1075817"/>
                    <a:pt x="4827905" y="1076071"/>
                    <a:pt x="4862957" y="1076071"/>
                  </a:cubicBezTo>
                  <a:cubicBezTo>
                    <a:pt x="4897374" y="1076071"/>
                    <a:pt x="4929124" y="1076325"/>
                    <a:pt x="4965319" y="1075436"/>
                  </a:cubicBezTo>
                  <a:cubicBezTo>
                    <a:pt x="5006340" y="1074547"/>
                    <a:pt x="5050155" y="1070229"/>
                    <a:pt x="5096637" y="1070229"/>
                  </a:cubicBezTo>
                  <a:cubicBezTo>
                    <a:pt x="5149088" y="1070102"/>
                    <a:pt x="5210683" y="1074928"/>
                    <a:pt x="5264404" y="1076452"/>
                  </a:cubicBezTo>
                  <a:cubicBezTo>
                    <a:pt x="5313934" y="1077849"/>
                    <a:pt x="5360543" y="1078865"/>
                    <a:pt x="5407152" y="1079500"/>
                  </a:cubicBezTo>
                  <a:cubicBezTo>
                    <a:pt x="5451983" y="1080135"/>
                    <a:pt x="5493385" y="1079627"/>
                    <a:pt x="5539232" y="1080262"/>
                  </a:cubicBezTo>
                  <a:cubicBezTo>
                    <a:pt x="5589016" y="1080897"/>
                    <a:pt x="5644769" y="1083056"/>
                    <a:pt x="5695188" y="1083691"/>
                  </a:cubicBezTo>
                  <a:cubicBezTo>
                    <a:pt x="5742559" y="1084326"/>
                    <a:pt x="5787771" y="1084072"/>
                    <a:pt x="5832983" y="1084072"/>
                  </a:cubicBezTo>
                  <a:cubicBezTo>
                    <a:pt x="5876925" y="1084072"/>
                    <a:pt x="5921121" y="1084072"/>
                    <a:pt x="5962777" y="1083564"/>
                  </a:cubicBezTo>
                  <a:cubicBezTo>
                    <a:pt x="6001639" y="1083056"/>
                    <a:pt x="6038342" y="1082040"/>
                    <a:pt x="6075172" y="1081278"/>
                  </a:cubicBezTo>
                  <a:cubicBezTo>
                    <a:pt x="6110732" y="1080516"/>
                    <a:pt x="6144387" y="1080389"/>
                    <a:pt x="6179947" y="1078992"/>
                  </a:cubicBezTo>
                  <a:cubicBezTo>
                    <a:pt x="6216777" y="1077468"/>
                    <a:pt x="6292342" y="1071626"/>
                    <a:pt x="6292342" y="1072388"/>
                  </a:cubicBezTo>
                  <a:cubicBezTo>
                    <a:pt x="6292342" y="1073023"/>
                    <a:pt x="6232398" y="1089279"/>
                    <a:pt x="6206744" y="1080897"/>
                  </a:cubicBezTo>
                  <a:cubicBezTo>
                    <a:pt x="6179693" y="1072007"/>
                    <a:pt x="6154547" y="1041908"/>
                    <a:pt x="6135243" y="1016762"/>
                  </a:cubicBezTo>
                  <a:cubicBezTo>
                    <a:pt x="6115558" y="991108"/>
                    <a:pt x="6102223" y="959358"/>
                    <a:pt x="6090031" y="928243"/>
                  </a:cubicBezTo>
                  <a:cubicBezTo>
                    <a:pt x="6077458" y="896112"/>
                    <a:pt x="6074156" y="858139"/>
                    <a:pt x="6061202" y="826389"/>
                  </a:cubicBezTo>
                  <a:cubicBezTo>
                    <a:pt x="6048883" y="795909"/>
                    <a:pt x="6024753" y="769493"/>
                    <a:pt x="6014974" y="740791"/>
                  </a:cubicBezTo>
                  <a:cubicBezTo>
                    <a:pt x="6006084" y="714883"/>
                    <a:pt x="6007862" y="689229"/>
                    <a:pt x="6002147" y="662559"/>
                  </a:cubicBezTo>
                  <a:cubicBezTo>
                    <a:pt x="5996051" y="633984"/>
                    <a:pt x="5992622" y="602361"/>
                    <a:pt x="5979287" y="574929"/>
                  </a:cubicBezTo>
                  <a:cubicBezTo>
                    <a:pt x="5965063" y="545846"/>
                    <a:pt x="5939790" y="519557"/>
                    <a:pt x="5917184" y="493903"/>
                  </a:cubicBezTo>
                  <a:cubicBezTo>
                    <a:pt x="5894197" y="467741"/>
                    <a:pt x="5869559" y="442976"/>
                    <a:pt x="5842381" y="419481"/>
                  </a:cubicBezTo>
                  <a:cubicBezTo>
                    <a:pt x="5813806" y="394843"/>
                    <a:pt x="5786247" y="369951"/>
                    <a:pt x="5749036" y="350139"/>
                  </a:cubicBezTo>
                  <a:cubicBezTo>
                    <a:pt x="5703443" y="325882"/>
                    <a:pt x="5640578" y="307721"/>
                    <a:pt x="5584952" y="292354"/>
                  </a:cubicBezTo>
                  <a:cubicBezTo>
                    <a:pt x="5529707" y="277114"/>
                    <a:pt x="5471033" y="266065"/>
                    <a:pt x="5416550" y="258445"/>
                  </a:cubicBezTo>
                  <a:cubicBezTo>
                    <a:pt x="5366004" y="251333"/>
                    <a:pt x="5311902" y="249428"/>
                    <a:pt x="5268976" y="246888"/>
                  </a:cubicBezTo>
                  <a:cubicBezTo>
                    <a:pt x="5235829" y="244983"/>
                    <a:pt x="5210810" y="244602"/>
                    <a:pt x="5180965" y="243586"/>
                  </a:cubicBezTo>
                  <a:cubicBezTo>
                    <a:pt x="5149977" y="242570"/>
                    <a:pt x="5119116" y="241808"/>
                    <a:pt x="5086223" y="240665"/>
                  </a:cubicBezTo>
                  <a:cubicBezTo>
                    <a:pt x="5050536" y="239522"/>
                    <a:pt x="5009896" y="237363"/>
                    <a:pt x="4974590" y="236601"/>
                  </a:cubicBezTo>
                  <a:cubicBezTo>
                    <a:pt x="4942840" y="235839"/>
                    <a:pt x="4913630" y="235839"/>
                    <a:pt x="4884293" y="235712"/>
                  </a:cubicBezTo>
                  <a:cubicBezTo>
                    <a:pt x="4856480" y="235585"/>
                    <a:pt x="4830953" y="235966"/>
                    <a:pt x="4803140" y="235839"/>
                  </a:cubicBezTo>
                  <a:cubicBezTo>
                    <a:pt x="4773549" y="235712"/>
                    <a:pt x="4741164" y="235204"/>
                    <a:pt x="4711446" y="235077"/>
                  </a:cubicBezTo>
                  <a:cubicBezTo>
                    <a:pt x="4683379" y="234950"/>
                    <a:pt x="4657852" y="235331"/>
                    <a:pt x="4629785" y="235204"/>
                  </a:cubicBezTo>
                  <a:cubicBezTo>
                    <a:pt x="4600067" y="235077"/>
                    <a:pt x="4567555" y="234569"/>
                    <a:pt x="4537837" y="234442"/>
                  </a:cubicBezTo>
                  <a:cubicBezTo>
                    <a:pt x="4509770" y="234315"/>
                    <a:pt x="4482973" y="234569"/>
                    <a:pt x="4456049" y="234696"/>
                  </a:cubicBezTo>
                  <a:cubicBezTo>
                    <a:pt x="4429887" y="234823"/>
                    <a:pt x="4405249" y="235204"/>
                    <a:pt x="4378452" y="235204"/>
                  </a:cubicBezTo>
                  <a:cubicBezTo>
                    <a:pt x="4349496" y="235204"/>
                    <a:pt x="4320286" y="234442"/>
                    <a:pt x="4288282" y="234696"/>
                  </a:cubicBezTo>
                  <a:cubicBezTo>
                    <a:pt x="4251706" y="234950"/>
                    <a:pt x="4211574" y="238760"/>
                    <a:pt x="4170553" y="237109"/>
                  </a:cubicBezTo>
                  <a:cubicBezTo>
                    <a:pt x="4125595" y="235331"/>
                    <a:pt x="4072890" y="225679"/>
                    <a:pt x="4029456" y="222758"/>
                  </a:cubicBezTo>
                  <a:cubicBezTo>
                    <a:pt x="3992372" y="220345"/>
                    <a:pt x="3960241" y="223901"/>
                    <a:pt x="3926205" y="219583"/>
                  </a:cubicBezTo>
                  <a:cubicBezTo>
                    <a:pt x="3891915" y="215265"/>
                    <a:pt x="3847084" y="202057"/>
                    <a:pt x="3824351" y="196469"/>
                  </a:cubicBezTo>
                  <a:cubicBezTo>
                    <a:pt x="3812794" y="193548"/>
                    <a:pt x="3806444" y="193167"/>
                    <a:pt x="3798443" y="189484"/>
                  </a:cubicBezTo>
                  <a:cubicBezTo>
                    <a:pt x="3790442" y="185801"/>
                    <a:pt x="3782568" y="180594"/>
                    <a:pt x="3776091" y="174498"/>
                  </a:cubicBezTo>
                  <a:cubicBezTo>
                    <a:pt x="3769614" y="168529"/>
                    <a:pt x="3763899" y="161036"/>
                    <a:pt x="3759708" y="153289"/>
                  </a:cubicBezTo>
                  <a:cubicBezTo>
                    <a:pt x="3755517" y="145542"/>
                    <a:pt x="3752469" y="136652"/>
                    <a:pt x="3750945" y="127889"/>
                  </a:cubicBezTo>
                  <a:cubicBezTo>
                    <a:pt x="3749421" y="119126"/>
                    <a:pt x="3749421" y="109728"/>
                    <a:pt x="3750818" y="100965"/>
                  </a:cubicBezTo>
                  <a:cubicBezTo>
                    <a:pt x="3752215" y="92202"/>
                    <a:pt x="3755136" y="83439"/>
                    <a:pt x="3759200" y="75565"/>
                  </a:cubicBezTo>
                  <a:cubicBezTo>
                    <a:pt x="3763264" y="67691"/>
                    <a:pt x="3768979" y="60071"/>
                    <a:pt x="3775329" y="53975"/>
                  </a:cubicBezTo>
                  <a:cubicBezTo>
                    <a:pt x="3781679" y="47879"/>
                    <a:pt x="3789426" y="42545"/>
                    <a:pt x="3797427" y="38735"/>
                  </a:cubicBezTo>
                  <a:cubicBezTo>
                    <a:pt x="3805428" y="34925"/>
                    <a:pt x="3814445" y="32385"/>
                    <a:pt x="3823208" y="31369"/>
                  </a:cubicBezTo>
                  <a:cubicBezTo>
                    <a:pt x="3831971" y="30353"/>
                    <a:pt x="3841369" y="30861"/>
                    <a:pt x="3850005" y="32639"/>
                  </a:cubicBezTo>
                  <a:cubicBezTo>
                    <a:pt x="3858641" y="34417"/>
                    <a:pt x="3867404" y="37973"/>
                    <a:pt x="3875024" y="42418"/>
                  </a:cubicBezTo>
                  <a:cubicBezTo>
                    <a:pt x="3882644" y="46990"/>
                    <a:pt x="3889756" y="52959"/>
                    <a:pt x="3895598" y="59690"/>
                  </a:cubicBezTo>
                  <a:cubicBezTo>
                    <a:pt x="3901313" y="66421"/>
                    <a:pt x="3906393" y="74422"/>
                    <a:pt x="3909695" y="82550"/>
                  </a:cubicBezTo>
                  <a:cubicBezTo>
                    <a:pt x="3912997" y="90805"/>
                    <a:pt x="3915156" y="99949"/>
                    <a:pt x="3915664" y="108839"/>
                  </a:cubicBezTo>
                  <a:cubicBezTo>
                    <a:pt x="3916172" y="117602"/>
                    <a:pt x="3915156" y="127000"/>
                    <a:pt x="3912870" y="135509"/>
                  </a:cubicBezTo>
                  <a:cubicBezTo>
                    <a:pt x="3910584" y="144018"/>
                    <a:pt x="3906774" y="152527"/>
                    <a:pt x="3901821" y="159893"/>
                  </a:cubicBezTo>
                  <a:cubicBezTo>
                    <a:pt x="3896868" y="167259"/>
                    <a:pt x="3890391" y="174117"/>
                    <a:pt x="3883406" y="179578"/>
                  </a:cubicBezTo>
                  <a:cubicBezTo>
                    <a:pt x="3876421" y="184912"/>
                    <a:pt x="3868166" y="189357"/>
                    <a:pt x="3859784" y="192278"/>
                  </a:cubicBezTo>
                  <a:cubicBezTo>
                    <a:pt x="3851402" y="195199"/>
                    <a:pt x="3842131" y="196723"/>
                    <a:pt x="3833368" y="196850"/>
                  </a:cubicBezTo>
                  <a:cubicBezTo>
                    <a:pt x="3824478" y="196977"/>
                    <a:pt x="3815207" y="195453"/>
                    <a:pt x="3806825" y="192659"/>
                  </a:cubicBezTo>
                  <a:cubicBezTo>
                    <a:pt x="3798443" y="189865"/>
                    <a:pt x="3790061" y="185547"/>
                    <a:pt x="3782949" y="180213"/>
                  </a:cubicBezTo>
                  <a:cubicBezTo>
                    <a:pt x="3775837" y="174879"/>
                    <a:pt x="3769360" y="168148"/>
                    <a:pt x="3764407" y="160909"/>
                  </a:cubicBezTo>
                  <a:cubicBezTo>
                    <a:pt x="3759454" y="153670"/>
                    <a:pt x="3755390" y="145161"/>
                    <a:pt x="3752977" y="136652"/>
                  </a:cubicBezTo>
                  <a:cubicBezTo>
                    <a:pt x="3750564" y="128143"/>
                    <a:pt x="3749548" y="118745"/>
                    <a:pt x="3749929" y="109982"/>
                  </a:cubicBezTo>
                  <a:cubicBezTo>
                    <a:pt x="3750310" y="101092"/>
                    <a:pt x="3752342" y="91948"/>
                    <a:pt x="3755517" y="83693"/>
                  </a:cubicBezTo>
                  <a:cubicBezTo>
                    <a:pt x="3758692" y="75438"/>
                    <a:pt x="3763391" y="67310"/>
                    <a:pt x="3769106" y="60579"/>
                  </a:cubicBezTo>
                  <a:cubicBezTo>
                    <a:pt x="3774821" y="53848"/>
                    <a:pt x="3782060" y="47625"/>
                    <a:pt x="3789553" y="43053"/>
                  </a:cubicBezTo>
                  <a:cubicBezTo>
                    <a:pt x="3797046" y="38481"/>
                    <a:pt x="3805682" y="34925"/>
                    <a:pt x="3814318" y="32893"/>
                  </a:cubicBezTo>
                  <a:cubicBezTo>
                    <a:pt x="3822954" y="30861"/>
                    <a:pt x="3841242" y="31242"/>
                    <a:pt x="3841242" y="31242"/>
                  </a:cubicBezTo>
                  <a:cubicBezTo>
                    <a:pt x="3841242" y="31242"/>
                    <a:pt x="3841115" y="31242"/>
                    <a:pt x="3841115" y="31242"/>
                  </a:cubicBezTo>
                  <a:cubicBezTo>
                    <a:pt x="3841115" y="31496"/>
                    <a:pt x="3937381" y="51943"/>
                    <a:pt x="3979926" y="59436"/>
                  </a:cubicBezTo>
                  <a:cubicBezTo>
                    <a:pt x="4015613" y="65659"/>
                    <a:pt x="4046728" y="69215"/>
                    <a:pt x="4079113" y="74041"/>
                  </a:cubicBezTo>
                  <a:cubicBezTo>
                    <a:pt x="4110228" y="78740"/>
                    <a:pt x="4138041" y="85344"/>
                    <a:pt x="4170553" y="88138"/>
                  </a:cubicBezTo>
                  <a:cubicBezTo>
                    <a:pt x="4207256" y="91313"/>
                    <a:pt x="4251706" y="90424"/>
                    <a:pt x="4288282" y="90678"/>
                  </a:cubicBezTo>
                  <a:cubicBezTo>
                    <a:pt x="4320286" y="90932"/>
                    <a:pt x="4349496" y="90170"/>
                    <a:pt x="4378452" y="90170"/>
                  </a:cubicBezTo>
                  <a:cubicBezTo>
                    <a:pt x="4405249" y="90170"/>
                    <a:pt x="4429887" y="90551"/>
                    <a:pt x="4456049" y="90678"/>
                  </a:cubicBezTo>
                  <a:cubicBezTo>
                    <a:pt x="4482973" y="90805"/>
                    <a:pt x="4509770" y="91059"/>
                    <a:pt x="4537837" y="90932"/>
                  </a:cubicBezTo>
                  <a:cubicBezTo>
                    <a:pt x="4567555" y="90805"/>
                    <a:pt x="4600067" y="90297"/>
                    <a:pt x="4629785" y="90170"/>
                  </a:cubicBezTo>
                  <a:cubicBezTo>
                    <a:pt x="4657852" y="90043"/>
                    <a:pt x="4683506" y="90424"/>
                    <a:pt x="4711573" y="90297"/>
                  </a:cubicBezTo>
                  <a:cubicBezTo>
                    <a:pt x="4741291" y="90170"/>
                    <a:pt x="4773549" y="89789"/>
                    <a:pt x="4803140" y="89662"/>
                  </a:cubicBezTo>
                  <a:cubicBezTo>
                    <a:pt x="4831080" y="89535"/>
                    <a:pt x="4856607" y="89916"/>
                    <a:pt x="4884420" y="89789"/>
                  </a:cubicBezTo>
                  <a:cubicBezTo>
                    <a:pt x="4913757" y="89662"/>
                    <a:pt x="4943094" y="89789"/>
                    <a:pt x="4974844" y="89154"/>
                  </a:cubicBezTo>
                  <a:cubicBezTo>
                    <a:pt x="5010277" y="88392"/>
                    <a:pt x="5051171" y="86360"/>
                    <a:pt x="5087112" y="85471"/>
                  </a:cubicBezTo>
                  <a:cubicBezTo>
                    <a:pt x="5120386" y="84582"/>
                    <a:pt x="5151501" y="84074"/>
                    <a:pt x="5183251" y="83693"/>
                  </a:cubicBezTo>
                  <a:cubicBezTo>
                    <a:pt x="5214239" y="83312"/>
                    <a:pt x="5245608" y="82677"/>
                    <a:pt x="5275326" y="82931"/>
                  </a:cubicBezTo>
                  <a:cubicBezTo>
                    <a:pt x="5303393" y="83185"/>
                    <a:pt x="5329174" y="83820"/>
                    <a:pt x="5356987" y="85217"/>
                  </a:cubicBezTo>
                  <a:cubicBezTo>
                    <a:pt x="5386197" y="86614"/>
                    <a:pt x="5413121" y="88011"/>
                    <a:pt x="5446776" y="91567"/>
                  </a:cubicBezTo>
                  <a:cubicBezTo>
                    <a:pt x="5490464" y="96266"/>
                    <a:pt x="5550408" y="101473"/>
                    <a:pt x="5596509" y="112903"/>
                  </a:cubicBezTo>
                  <a:cubicBezTo>
                    <a:pt x="5638038" y="123190"/>
                    <a:pt x="5674233" y="141351"/>
                    <a:pt x="5711952" y="154178"/>
                  </a:cubicBezTo>
                  <a:cubicBezTo>
                    <a:pt x="5747893" y="166370"/>
                    <a:pt x="5784469" y="170815"/>
                    <a:pt x="5817616" y="188087"/>
                  </a:cubicBezTo>
                  <a:cubicBezTo>
                    <a:pt x="5852414" y="206248"/>
                    <a:pt x="5884418" y="239649"/>
                    <a:pt x="5915152" y="262509"/>
                  </a:cubicBezTo>
                  <a:cubicBezTo>
                    <a:pt x="5942203" y="282575"/>
                    <a:pt x="5969508" y="298450"/>
                    <a:pt x="5991987" y="318135"/>
                  </a:cubicBezTo>
                  <a:cubicBezTo>
                    <a:pt x="6012180" y="335788"/>
                    <a:pt x="6026023" y="353060"/>
                    <a:pt x="6045073" y="373888"/>
                  </a:cubicBezTo>
                  <a:cubicBezTo>
                    <a:pt x="6068187" y="399288"/>
                    <a:pt x="6102985" y="429768"/>
                    <a:pt x="6120257" y="459867"/>
                  </a:cubicBezTo>
                  <a:cubicBezTo>
                    <a:pt x="6135243" y="485902"/>
                    <a:pt x="6139561" y="513842"/>
                    <a:pt x="6147562" y="541274"/>
                  </a:cubicBezTo>
                  <a:cubicBezTo>
                    <a:pt x="6155563" y="568706"/>
                    <a:pt x="6164326" y="595757"/>
                    <a:pt x="6168517" y="624586"/>
                  </a:cubicBezTo>
                  <a:cubicBezTo>
                    <a:pt x="6172962" y="654685"/>
                    <a:pt x="6164707" y="687832"/>
                    <a:pt x="6172581" y="718058"/>
                  </a:cubicBezTo>
                  <a:cubicBezTo>
                    <a:pt x="6180836" y="749935"/>
                    <a:pt x="6207506" y="777113"/>
                    <a:pt x="6218936" y="810768"/>
                  </a:cubicBezTo>
                  <a:cubicBezTo>
                    <a:pt x="6231382" y="847217"/>
                    <a:pt x="6222873" y="895350"/>
                    <a:pt x="6242304" y="929767"/>
                  </a:cubicBezTo>
                  <a:cubicBezTo>
                    <a:pt x="6263005" y="966343"/>
                    <a:pt x="6320028" y="985266"/>
                    <a:pt x="6343650" y="1021588"/>
                  </a:cubicBezTo>
                  <a:cubicBezTo>
                    <a:pt x="6366510" y="1056640"/>
                    <a:pt x="6395339" y="1114425"/>
                    <a:pt x="6383782" y="1142619"/>
                  </a:cubicBezTo>
                  <a:cubicBezTo>
                    <a:pt x="6373368" y="1167892"/>
                    <a:pt x="6325362" y="1182370"/>
                    <a:pt x="6292342" y="1189355"/>
                  </a:cubicBezTo>
                  <a:cubicBezTo>
                    <a:pt x="6257671" y="1196594"/>
                    <a:pt x="6216777" y="1184275"/>
                    <a:pt x="6179947" y="1182751"/>
                  </a:cubicBezTo>
                  <a:cubicBezTo>
                    <a:pt x="6144387" y="1181354"/>
                    <a:pt x="6110732" y="1181227"/>
                    <a:pt x="6075172" y="1180465"/>
                  </a:cubicBezTo>
                  <a:cubicBezTo>
                    <a:pt x="6038342" y="1179703"/>
                    <a:pt x="6001639" y="1178687"/>
                    <a:pt x="5962777" y="1178179"/>
                  </a:cubicBezTo>
                  <a:cubicBezTo>
                    <a:pt x="5921121" y="1177671"/>
                    <a:pt x="5876925" y="1177671"/>
                    <a:pt x="5832983" y="1177671"/>
                  </a:cubicBezTo>
                  <a:cubicBezTo>
                    <a:pt x="5787771" y="1177671"/>
                    <a:pt x="5742559" y="1177417"/>
                    <a:pt x="5695188" y="1178052"/>
                  </a:cubicBezTo>
                  <a:cubicBezTo>
                    <a:pt x="5644769" y="1178687"/>
                    <a:pt x="5589016" y="1180846"/>
                    <a:pt x="5539232" y="1181481"/>
                  </a:cubicBezTo>
                  <a:cubicBezTo>
                    <a:pt x="5493385" y="1182116"/>
                    <a:pt x="5451983" y="1181735"/>
                    <a:pt x="5407152" y="1182243"/>
                  </a:cubicBezTo>
                  <a:cubicBezTo>
                    <a:pt x="5360543" y="1182878"/>
                    <a:pt x="5313934" y="1183640"/>
                    <a:pt x="5264404" y="1185037"/>
                  </a:cubicBezTo>
                  <a:cubicBezTo>
                    <a:pt x="5210683" y="1186561"/>
                    <a:pt x="5148961" y="1191514"/>
                    <a:pt x="5096256" y="1191133"/>
                  </a:cubicBezTo>
                  <a:cubicBezTo>
                    <a:pt x="5049520" y="1190752"/>
                    <a:pt x="5005451" y="1186053"/>
                    <a:pt x="4964049" y="1184402"/>
                  </a:cubicBezTo>
                  <a:cubicBezTo>
                    <a:pt x="4927346" y="1182878"/>
                    <a:pt x="4895215" y="1182497"/>
                    <a:pt x="4860036" y="1181100"/>
                  </a:cubicBezTo>
                  <a:cubicBezTo>
                    <a:pt x="4823587" y="1179703"/>
                    <a:pt x="4783963" y="1179068"/>
                    <a:pt x="4748911" y="1176147"/>
                  </a:cubicBezTo>
                  <a:cubicBezTo>
                    <a:pt x="4717034" y="1173480"/>
                    <a:pt x="4689094" y="1169924"/>
                    <a:pt x="4658233" y="1164971"/>
                  </a:cubicBezTo>
                  <a:cubicBezTo>
                    <a:pt x="4625848" y="1159764"/>
                    <a:pt x="4595495" y="1149604"/>
                    <a:pt x="4558919" y="1145413"/>
                  </a:cubicBezTo>
                  <a:cubicBezTo>
                    <a:pt x="4514723" y="1140333"/>
                    <a:pt x="4462780" y="1142873"/>
                    <a:pt x="4411345" y="1140333"/>
                  </a:cubicBezTo>
                  <a:cubicBezTo>
                    <a:pt x="4354703" y="1137539"/>
                    <a:pt x="4296918" y="1134618"/>
                    <a:pt x="4233164" y="1128776"/>
                  </a:cubicBezTo>
                  <a:cubicBezTo>
                    <a:pt x="4158742" y="1121918"/>
                    <a:pt x="4066159" y="1105535"/>
                    <a:pt x="3991864" y="1100201"/>
                  </a:cubicBezTo>
                  <a:cubicBezTo>
                    <a:pt x="3928364" y="1095629"/>
                    <a:pt x="3873627" y="1098931"/>
                    <a:pt x="3814826" y="1095756"/>
                  </a:cubicBezTo>
                  <a:cubicBezTo>
                    <a:pt x="3756406" y="1092581"/>
                    <a:pt x="3698240" y="1086866"/>
                    <a:pt x="3640455" y="1081532"/>
                  </a:cubicBezTo>
                  <a:cubicBezTo>
                    <a:pt x="3583305" y="1076325"/>
                    <a:pt x="3520948" y="1067181"/>
                    <a:pt x="3470275" y="1064133"/>
                  </a:cubicBezTo>
                  <a:cubicBezTo>
                    <a:pt x="3429635" y="1061720"/>
                    <a:pt x="3394837" y="1063752"/>
                    <a:pt x="3359912" y="1062228"/>
                  </a:cubicBezTo>
                  <a:cubicBezTo>
                    <a:pt x="3328289" y="1060831"/>
                    <a:pt x="3301619" y="1058799"/>
                    <a:pt x="3269742" y="1056132"/>
                  </a:cubicBezTo>
                  <a:cubicBezTo>
                    <a:pt x="3233801" y="1053084"/>
                    <a:pt x="3189097" y="1051433"/>
                    <a:pt x="3154934" y="1044702"/>
                  </a:cubicBezTo>
                  <a:cubicBezTo>
                    <a:pt x="3126486" y="1039114"/>
                    <a:pt x="3105404" y="1028700"/>
                    <a:pt x="3078099" y="1021969"/>
                  </a:cubicBezTo>
                  <a:cubicBezTo>
                    <a:pt x="3047619" y="1014476"/>
                    <a:pt x="3013456" y="1011174"/>
                    <a:pt x="2980436" y="1002538"/>
                  </a:cubicBezTo>
                  <a:cubicBezTo>
                    <a:pt x="2945384" y="993394"/>
                    <a:pt x="2912491" y="975995"/>
                    <a:pt x="2873883" y="967740"/>
                  </a:cubicBezTo>
                  <a:cubicBezTo>
                    <a:pt x="2830322" y="958342"/>
                    <a:pt x="2779395" y="959866"/>
                    <a:pt x="2731516" y="952246"/>
                  </a:cubicBezTo>
                  <a:cubicBezTo>
                    <a:pt x="2682240" y="944372"/>
                    <a:pt x="2633091" y="928116"/>
                    <a:pt x="2582418" y="921004"/>
                  </a:cubicBezTo>
                  <a:cubicBezTo>
                    <a:pt x="2530602" y="913638"/>
                    <a:pt x="2475738" y="911352"/>
                    <a:pt x="2423668" y="909320"/>
                  </a:cubicBezTo>
                  <a:cubicBezTo>
                    <a:pt x="2373503" y="907288"/>
                    <a:pt x="2326513" y="909320"/>
                    <a:pt x="2275459" y="908304"/>
                  </a:cubicBezTo>
                  <a:cubicBezTo>
                    <a:pt x="2220849" y="907288"/>
                    <a:pt x="2159889" y="902208"/>
                    <a:pt x="2105914" y="903097"/>
                  </a:cubicBezTo>
                  <a:cubicBezTo>
                    <a:pt x="2056511" y="903986"/>
                    <a:pt x="2006981" y="910209"/>
                    <a:pt x="1963928" y="912241"/>
                  </a:cubicBezTo>
                  <a:cubicBezTo>
                    <a:pt x="1927987" y="914019"/>
                    <a:pt x="1899285" y="914908"/>
                    <a:pt x="1864995" y="915416"/>
                  </a:cubicBezTo>
                  <a:cubicBezTo>
                    <a:pt x="1827657" y="915924"/>
                    <a:pt x="1787144" y="915416"/>
                    <a:pt x="1748155" y="914908"/>
                  </a:cubicBezTo>
                  <a:cubicBezTo>
                    <a:pt x="1709039" y="914400"/>
                    <a:pt x="1666875" y="913257"/>
                    <a:pt x="1630426" y="912368"/>
                  </a:cubicBezTo>
                  <a:cubicBezTo>
                    <a:pt x="1598930" y="911606"/>
                    <a:pt x="1573657" y="910590"/>
                    <a:pt x="1542161" y="909955"/>
                  </a:cubicBezTo>
                  <a:cubicBezTo>
                    <a:pt x="1505712" y="909193"/>
                    <a:pt x="1464056" y="908812"/>
                    <a:pt x="1424432" y="908177"/>
                  </a:cubicBezTo>
                  <a:cubicBezTo>
                    <a:pt x="1384173" y="907542"/>
                    <a:pt x="1342390" y="906780"/>
                    <a:pt x="1302766" y="905891"/>
                  </a:cubicBezTo>
                  <a:cubicBezTo>
                    <a:pt x="1264920" y="905002"/>
                    <a:pt x="1227963" y="902970"/>
                    <a:pt x="1191768" y="902716"/>
                  </a:cubicBezTo>
                  <a:cubicBezTo>
                    <a:pt x="1156970" y="902462"/>
                    <a:pt x="1123823" y="903605"/>
                    <a:pt x="1089406" y="904240"/>
                  </a:cubicBezTo>
                  <a:cubicBezTo>
                    <a:pt x="1054227" y="904875"/>
                    <a:pt x="1016127" y="906272"/>
                    <a:pt x="982726" y="906653"/>
                  </a:cubicBezTo>
                  <a:cubicBezTo>
                    <a:pt x="953262" y="907034"/>
                    <a:pt x="928243" y="906526"/>
                    <a:pt x="899668" y="906780"/>
                  </a:cubicBezTo>
                  <a:cubicBezTo>
                    <a:pt x="869188" y="907034"/>
                    <a:pt x="836041" y="907796"/>
                    <a:pt x="805053" y="908177"/>
                  </a:cubicBezTo>
                  <a:cubicBezTo>
                    <a:pt x="775208" y="908558"/>
                    <a:pt x="747649" y="908431"/>
                    <a:pt x="716915" y="909066"/>
                  </a:cubicBezTo>
                  <a:cubicBezTo>
                    <a:pt x="683006" y="909701"/>
                    <a:pt x="646557" y="910844"/>
                    <a:pt x="610108" y="912368"/>
                  </a:cubicBezTo>
                  <a:cubicBezTo>
                    <a:pt x="572008" y="913892"/>
                    <a:pt x="531368" y="916432"/>
                    <a:pt x="493141" y="918210"/>
                  </a:cubicBezTo>
                  <a:cubicBezTo>
                    <a:pt x="456438" y="919988"/>
                    <a:pt x="419354" y="922147"/>
                    <a:pt x="385064" y="922909"/>
                  </a:cubicBezTo>
                  <a:cubicBezTo>
                    <a:pt x="354076" y="923544"/>
                    <a:pt x="328930" y="925449"/>
                    <a:pt x="296291" y="922782"/>
                  </a:cubicBezTo>
                  <a:cubicBezTo>
                    <a:pt x="255651" y="919480"/>
                    <a:pt x="203835" y="914146"/>
                    <a:pt x="160528" y="900557"/>
                  </a:cubicBezTo>
                  <a:cubicBezTo>
                    <a:pt x="117348" y="887095"/>
                    <a:pt x="62484" y="871601"/>
                    <a:pt x="36703" y="841629"/>
                  </a:cubicBezTo>
                  <a:cubicBezTo>
                    <a:pt x="13589" y="814705"/>
                    <a:pt x="9779" y="770382"/>
                    <a:pt x="4699" y="735711"/>
                  </a:cubicBezTo>
                  <a:cubicBezTo>
                    <a:pt x="0" y="703580"/>
                    <a:pt x="4826" y="672846"/>
                    <a:pt x="5080" y="640842"/>
                  </a:cubicBezTo>
                  <a:cubicBezTo>
                    <a:pt x="5334" y="608076"/>
                    <a:pt x="5969" y="572389"/>
                    <a:pt x="6350" y="541147"/>
                  </a:cubicBezTo>
                  <a:cubicBezTo>
                    <a:pt x="6731" y="513334"/>
                    <a:pt x="7112" y="489966"/>
                    <a:pt x="7366" y="462534"/>
                  </a:cubicBezTo>
                  <a:cubicBezTo>
                    <a:pt x="7747" y="432435"/>
                    <a:pt x="7747" y="399796"/>
                    <a:pt x="8255" y="367792"/>
                  </a:cubicBezTo>
                  <a:cubicBezTo>
                    <a:pt x="8763" y="334899"/>
                    <a:pt x="9398" y="299466"/>
                    <a:pt x="10160" y="267970"/>
                  </a:cubicBezTo>
                  <a:cubicBezTo>
                    <a:pt x="10795" y="239776"/>
                    <a:pt x="11176" y="214757"/>
                    <a:pt x="12446" y="187706"/>
                  </a:cubicBezTo>
                  <a:cubicBezTo>
                    <a:pt x="13843" y="160147"/>
                    <a:pt x="7620" y="130683"/>
                    <a:pt x="18288" y="104013"/>
                  </a:cubicBezTo>
                  <a:cubicBezTo>
                    <a:pt x="30734" y="72898"/>
                    <a:pt x="60706" y="32258"/>
                    <a:pt x="91059" y="15748"/>
                  </a:cubicBezTo>
                  <a:cubicBezTo>
                    <a:pt x="120015" y="0"/>
                    <a:pt x="161544" y="5207"/>
                    <a:pt x="194818" y="3810"/>
                  </a:cubicBezTo>
                  <a:cubicBezTo>
                    <a:pt x="225552" y="2540"/>
                    <a:pt x="254381" y="5842"/>
                    <a:pt x="283972" y="6604"/>
                  </a:cubicBezTo>
                  <a:cubicBezTo>
                    <a:pt x="313436" y="7366"/>
                    <a:pt x="340614" y="8001"/>
                    <a:pt x="372110" y="8509"/>
                  </a:cubicBezTo>
                  <a:cubicBezTo>
                    <a:pt x="408305" y="9017"/>
                    <a:pt x="450088" y="9271"/>
                    <a:pt x="489077" y="9652"/>
                  </a:cubicBezTo>
                  <a:cubicBezTo>
                    <a:pt x="528320" y="10160"/>
                    <a:pt x="566293" y="10795"/>
                    <a:pt x="606806" y="11176"/>
                  </a:cubicBezTo>
                  <a:cubicBezTo>
                    <a:pt x="650113" y="11557"/>
                    <a:pt x="700405" y="12065"/>
                    <a:pt x="741172" y="11811"/>
                  </a:cubicBezTo>
                  <a:cubicBezTo>
                    <a:pt x="775335" y="11557"/>
                    <a:pt x="804418" y="10541"/>
                    <a:pt x="835152" y="10033"/>
                  </a:cubicBezTo>
                  <a:cubicBezTo>
                    <a:pt x="864616" y="9525"/>
                    <a:pt x="891667" y="9525"/>
                    <a:pt x="921893" y="8763"/>
                  </a:cubicBezTo>
                  <a:cubicBezTo>
                    <a:pt x="954913" y="7874"/>
                    <a:pt x="989711" y="5588"/>
                    <a:pt x="1025398" y="4953"/>
                  </a:cubicBezTo>
                  <a:cubicBezTo>
                    <a:pt x="1063752" y="4318"/>
                    <a:pt x="1104011" y="4445"/>
                    <a:pt x="1144524" y="5334"/>
                  </a:cubicBezTo>
                  <a:cubicBezTo>
                    <a:pt x="1186942" y="6223"/>
                    <a:pt x="1232662" y="4953"/>
                    <a:pt x="1274572" y="10287"/>
                  </a:cubicBezTo>
                  <a:cubicBezTo>
                    <a:pt x="1314577" y="15367"/>
                    <a:pt x="1353820" y="26797"/>
                    <a:pt x="1390523" y="35433"/>
                  </a:cubicBezTo>
                  <a:cubicBezTo>
                    <a:pt x="1423924" y="43307"/>
                    <a:pt x="1452753" y="51943"/>
                    <a:pt x="1486027" y="59817"/>
                  </a:cubicBezTo>
                  <a:cubicBezTo>
                    <a:pt x="1522095" y="68453"/>
                    <a:pt x="1564640" y="75438"/>
                    <a:pt x="1599184" y="84963"/>
                  </a:cubicBezTo>
                  <a:cubicBezTo>
                    <a:pt x="1629156" y="93218"/>
                    <a:pt x="1653540" y="103886"/>
                    <a:pt x="1681988" y="112014"/>
                  </a:cubicBezTo>
                  <a:cubicBezTo>
                    <a:pt x="1711833" y="120523"/>
                    <a:pt x="1743329" y="130683"/>
                    <a:pt x="1774317" y="134874"/>
                  </a:cubicBezTo>
                  <a:cubicBezTo>
                    <a:pt x="1804797" y="139065"/>
                    <a:pt x="1832483" y="136779"/>
                    <a:pt x="1866265" y="137414"/>
                  </a:cubicBezTo>
                  <a:cubicBezTo>
                    <a:pt x="1907540" y="138176"/>
                    <a:pt x="1959483" y="138176"/>
                    <a:pt x="2003679" y="138938"/>
                  </a:cubicBezTo>
                  <a:cubicBezTo>
                    <a:pt x="2044827" y="139700"/>
                    <a:pt x="2086864" y="141351"/>
                    <a:pt x="2122932" y="141859"/>
                  </a:cubicBezTo>
                  <a:cubicBezTo>
                    <a:pt x="2152904" y="142240"/>
                    <a:pt x="2174621" y="141859"/>
                    <a:pt x="2205355" y="142240"/>
                  </a:cubicBezTo>
                  <a:cubicBezTo>
                    <a:pt x="2244471" y="142748"/>
                    <a:pt x="2296668" y="145161"/>
                    <a:pt x="2338451" y="145415"/>
                  </a:cubicBezTo>
                  <a:cubicBezTo>
                    <a:pt x="2375535" y="145669"/>
                    <a:pt x="2411095" y="144272"/>
                    <a:pt x="2443734" y="144272"/>
                  </a:cubicBezTo>
                  <a:cubicBezTo>
                    <a:pt x="2472182" y="144272"/>
                    <a:pt x="2492629" y="144907"/>
                    <a:pt x="2523744" y="145415"/>
                  </a:cubicBezTo>
                  <a:cubicBezTo>
                    <a:pt x="2567559" y="146177"/>
                    <a:pt x="2635377" y="147828"/>
                    <a:pt x="2682113" y="148590"/>
                  </a:cubicBezTo>
                  <a:cubicBezTo>
                    <a:pt x="2719324" y="149225"/>
                    <a:pt x="2748915" y="149098"/>
                    <a:pt x="2782443" y="149733"/>
                  </a:cubicBezTo>
                  <a:cubicBezTo>
                    <a:pt x="2816225" y="150368"/>
                    <a:pt x="2849880" y="150876"/>
                    <a:pt x="2883916" y="152400"/>
                  </a:cubicBezTo>
                  <a:cubicBezTo>
                    <a:pt x="2918460" y="153924"/>
                    <a:pt x="2950210" y="155829"/>
                    <a:pt x="2988310" y="159004"/>
                  </a:cubicBezTo>
                  <a:cubicBezTo>
                    <a:pt x="3034792" y="162941"/>
                    <a:pt x="3098800" y="172339"/>
                    <a:pt x="3142742" y="175006"/>
                  </a:cubicBezTo>
                  <a:cubicBezTo>
                    <a:pt x="3175254" y="177038"/>
                    <a:pt x="3198368" y="176276"/>
                    <a:pt x="3227832" y="176657"/>
                  </a:cubicBezTo>
                  <a:cubicBezTo>
                    <a:pt x="3259709" y="177165"/>
                    <a:pt x="3291713" y="177927"/>
                    <a:pt x="3327273" y="177546"/>
                  </a:cubicBezTo>
                  <a:cubicBezTo>
                    <a:pt x="3368548" y="177165"/>
                    <a:pt x="3422142" y="173863"/>
                    <a:pt x="3460750" y="173736"/>
                  </a:cubicBezTo>
                  <a:cubicBezTo>
                    <a:pt x="3490468" y="173609"/>
                    <a:pt x="3510534" y="175514"/>
                    <a:pt x="3539490" y="175641"/>
                  </a:cubicBezTo>
                  <a:cubicBezTo>
                    <a:pt x="3574923" y="175768"/>
                    <a:pt x="3618992" y="174498"/>
                    <a:pt x="3657727" y="173990"/>
                  </a:cubicBezTo>
                  <a:cubicBezTo>
                    <a:pt x="3695192" y="173609"/>
                    <a:pt x="3724656" y="173990"/>
                    <a:pt x="3768090" y="172974"/>
                  </a:cubicBezTo>
                  <a:cubicBezTo>
                    <a:pt x="3830828" y="171450"/>
                    <a:pt x="3927221" y="165481"/>
                    <a:pt x="3997833" y="163830"/>
                  </a:cubicBezTo>
                  <a:cubicBezTo>
                    <a:pt x="4058158" y="162433"/>
                    <a:pt x="4117975" y="162941"/>
                    <a:pt x="4165600" y="162433"/>
                  </a:cubicBezTo>
                  <a:cubicBezTo>
                    <a:pt x="4200906" y="162052"/>
                    <a:pt x="4227830" y="161417"/>
                    <a:pt x="4257675" y="161163"/>
                  </a:cubicBezTo>
                  <a:cubicBezTo>
                    <a:pt x="4285869" y="160909"/>
                    <a:pt x="4308729" y="160782"/>
                    <a:pt x="4339844" y="160655"/>
                  </a:cubicBezTo>
                  <a:cubicBezTo>
                    <a:pt x="4380865" y="160401"/>
                    <a:pt x="4438904" y="159639"/>
                    <a:pt x="4482211" y="160147"/>
                  </a:cubicBezTo>
                  <a:cubicBezTo>
                    <a:pt x="4518660" y="160528"/>
                    <a:pt x="4550664" y="162433"/>
                    <a:pt x="4582922" y="162687"/>
                  </a:cubicBezTo>
                  <a:cubicBezTo>
                    <a:pt x="4612640" y="162941"/>
                    <a:pt x="4650740" y="161036"/>
                    <a:pt x="4668647" y="162052"/>
                  </a:cubicBezTo>
                  <a:cubicBezTo>
                    <a:pt x="4676902" y="162560"/>
                    <a:pt x="4680712" y="162941"/>
                    <a:pt x="4686554" y="164338"/>
                  </a:cubicBezTo>
                  <a:cubicBezTo>
                    <a:pt x="4692396" y="165735"/>
                    <a:pt x="4698111" y="167894"/>
                    <a:pt x="4703445" y="170688"/>
                  </a:cubicBezTo>
                  <a:cubicBezTo>
                    <a:pt x="4708779" y="173482"/>
                    <a:pt x="4713859" y="177038"/>
                    <a:pt x="4718304" y="180975"/>
                  </a:cubicBezTo>
                  <a:cubicBezTo>
                    <a:pt x="4722749" y="184912"/>
                    <a:pt x="4726940" y="189611"/>
                    <a:pt x="4730369" y="194564"/>
                  </a:cubicBezTo>
                  <a:cubicBezTo>
                    <a:pt x="4733798" y="199517"/>
                    <a:pt x="4736592" y="204978"/>
                    <a:pt x="4738751" y="210566"/>
                  </a:cubicBezTo>
                  <a:cubicBezTo>
                    <a:pt x="4740910" y="216154"/>
                    <a:pt x="4742307" y="222123"/>
                    <a:pt x="4743069" y="228092"/>
                  </a:cubicBezTo>
                  <a:cubicBezTo>
                    <a:pt x="4743831" y="234061"/>
                    <a:pt x="4743831" y="240284"/>
                    <a:pt x="4743069" y="246253"/>
                  </a:cubicBezTo>
                  <a:cubicBezTo>
                    <a:pt x="4742307" y="252222"/>
                    <a:pt x="4740910" y="258191"/>
                    <a:pt x="4738751" y="263779"/>
                  </a:cubicBezTo>
                  <a:cubicBezTo>
                    <a:pt x="4736592" y="269367"/>
                    <a:pt x="4733798" y="274828"/>
                    <a:pt x="4730369" y="279781"/>
                  </a:cubicBezTo>
                  <a:cubicBezTo>
                    <a:pt x="4726940" y="284734"/>
                    <a:pt x="4722749" y="289433"/>
                    <a:pt x="4718304" y="293370"/>
                  </a:cubicBezTo>
                  <a:cubicBezTo>
                    <a:pt x="4713859" y="297307"/>
                    <a:pt x="4708779" y="300863"/>
                    <a:pt x="4703445" y="303657"/>
                  </a:cubicBezTo>
                  <a:cubicBezTo>
                    <a:pt x="4698111" y="306451"/>
                    <a:pt x="4692396" y="308610"/>
                    <a:pt x="4686554" y="310007"/>
                  </a:cubicBezTo>
                  <a:cubicBezTo>
                    <a:pt x="4680712" y="311404"/>
                    <a:pt x="4668647" y="312166"/>
                    <a:pt x="4668647" y="312166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6106858" y="1537621"/>
            <a:ext cx="300990" cy="800481"/>
            <a:chOff x="0" y="0"/>
            <a:chExt cx="401320" cy="106730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9149" y="50292"/>
              <a:ext cx="301625" cy="966597"/>
            </a:xfrm>
            <a:custGeom>
              <a:avLst/>
              <a:gdLst/>
              <a:ahLst/>
              <a:cxnLst/>
              <a:rect r="r" b="b" t="t" l="l"/>
              <a:pathLst>
                <a:path h="966597" w="301625">
                  <a:moveTo>
                    <a:pt x="299974" y="96901"/>
                  </a:moveTo>
                  <a:cubicBezTo>
                    <a:pt x="276987" y="198501"/>
                    <a:pt x="261112" y="229108"/>
                    <a:pt x="256667" y="257683"/>
                  </a:cubicBezTo>
                  <a:cubicBezTo>
                    <a:pt x="252603" y="284099"/>
                    <a:pt x="260350" y="309118"/>
                    <a:pt x="256921" y="335915"/>
                  </a:cubicBezTo>
                  <a:cubicBezTo>
                    <a:pt x="253238" y="365252"/>
                    <a:pt x="236474" y="396748"/>
                    <a:pt x="233172" y="426593"/>
                  </a:cubicBezTo>
                  <a:cubicBezTo>
                    <a:pt x="229997" y="454787"/>
                    <a:pt x="235331" y="481330"/>
                    <a:pt x="236093" y="510413"/>
                  </a:cubicBezTo>
                  <a:cubicBezTo>
                    <a:pt x="236855" y="541909"/>
                    <a:pt x="238125" y="575691"/>
                    <a:pt x="237744" y="608965"/>
                  </a:cubicBezTo>
                  <a:cubicBezTo>
                    <a:pt x="237363" y="643001"/>
                    <a:pt x="237744" y="679450"/>
                    <a:pt x="233426" y="712216"/>
                  </a:cubicBezTo>
                  <a:cubicBezTo>
                    <a:pt x="229362" y="742696"/>
                    <a:pt x="227584" y="781939"/>
                    <a:pt x="213614" y="799465"/>
                  </a:cubicBezTo>
                  <a:cubicBezTo>
                    <a:pt x="203581" y="812038"/>
                    <a:pt x="175387" y="810133"/>
                    <a:pt x="172085" y="819404"/>
                  </a:cubicBezTo>
                  <a:cubicBezTo>
                    <a:pt x="169418" y="826897"/>
                    <a:pt x="182118" y="837311"/>
                    <a:pt x="184785" y="846963"/>
                  </a:cubicBezTo>
                  <a:cubicBezTo>
                    <a:pt x="187452" y="856615"/>
                    <a:pt x="188595" y="867156"/>
                    <a:pt x="188087" y="877189"/>
                  </a:cubicBezTo>
                  <a:cubicBezTo>
                    <a:pt x="187579" y="887222"/>
                    <a:pt x="185293" y="897636"/>
                    <a:pt x="181610" y="906907"/>
                  </a:cubicBezTo>
                  <a:cubicBezTo>
                    <a:pt x="177927" y="916178"/>
                    <a:pt x="172466" y="925322"/>
                    <a:pt x="165989" y="932942"/>
                  </a:cubicBezTo>
                  <a:cubicBezTo>
                    <a:pt x="159512" y="940562"/>
                    <a:pt x="151384" y="947420"/>
                    <a:pt x="142875" y="952627"/>
                  </a:cubicBezTo>
                  <a:cubicBezTo>
                    <a:pt x="134366" y="957834"/>
                    <a:pt x="124460" y="961771"/>
                    <a:pt x="114681" y="963930"/>
                  </a:cubicBezTo>
                  <a:cubicBezTo>
                    <a:pt x="104902" y="966089"/>
                    <a:pt x="94234" y="966597"/>
                    <a:pt x="84328" y="965581"/>
                  </a:cubicBezTo>
                  <a:cubicBezTo>
                    <a:pt x="74422" y="964565"/>
                    <a:pt x="64135" y="961771"/>
                    <a:pt x="54991" y="957580"/>
                  </a:cubicBezTo>
                  <a:cubicBezTo>
                    <a:pt x="45974" y="953389"/>
                    <a:pt x="37084" y="947420"/>
                    <a:pt x="29845" y="940562"/>
                  </a:cubicBezTo>
                  <a:cubicBezTo>
                    <a:pt x="22606" y="933704"/>
                    <a:pt x="16129" y="925195"/>
                    <a:pt x="11430" y="916305"/>
                  </a:cubicBezTo>
                  <a:cubicBezTo>
                    <a:pt x="6731" y="907542"/>
                    <a:pt x="3302" y="897509"/>
                    <a:pt x="1651" y="887603"/>
                  </a:cubicBezTo>
                  <a:cubicBezTo>
                    <a:pt x="0" y="877697"/>
                    <a:pt x="0" y="867029"/>
                    <a:pt x="1651" y="857123"/>
                  </a:cubicBezTo>
                  <a:cubicBezTo>
                    <a:pt x="3302" y="847217"/>
                    <a:pt x="6604" y="837184"/>
                    <a:pt x="11303" y="828294"/>
                  </a:cubicBezTo>
                  <a:cubicBezTo>
                    <a:pt x="16002" y="819531"/>
                    <a:pt x="22479" y="811022"/>
                    <a:pt x="29718" y="804164"/>
                  </a:cubicBezTo>
                  <a:cubicBezTo>
                    <a:pt x="36957" y="797306"/>
                    <a:pt x="45847" y="791210"/>
                    <a:pt x="54864" y="787019"/>
                  </a:cubicBezTo>
                  <a:cubicBezTo>
                    <a:pt x="63881" y="782828"/>
                    <a:pt x="74168" y="780034"/>
                    <a:pt x="84074" y="778891"/>
                  </a:cubicBezTo>
                  <a:cubicBezTo>
                    <a:pt x="93980" y="777748"/>
                    <a:pt x="104648" y="778383"/>
                    <a:pt x="114427" y="780542"/>
                  </a:cubicBezTo>
                  <a:cubicBezTo>
                    <a:pt x="124206" y="782701"/>
                    <a:pt x="134112" y="786511"/>
                    <a:pt x="142748" y="791718"/>
                  </a:cubicBezTo>
                  <a:cubicBezTo>
                    <a:pt x="151257" y="796798"/>
                    <a:pt x="159385" y="803783"/>
                    <a:pt x="165862" y="811403"/>
                  </a:cubicBezTo>
                  <a:cubicBezTo>
                    <a:pt x="172339" y="819023"/>
                    <a:pt x="177927" y="828167"/>
                    <a:pt x="181610" y="837438"/>
                  </a:cubicBezTo>
                  <a:cubicBezTo>
                    <a:pt x="185293" y="846709"/>
                    <a:pt x="187579" y="857123"/>
                    <a:pt x="188087" y="867029"/>
                  </a:cubicBezTo>
                  <a:cubicBezTo>
                    <a:pt x="188595" y="877062"/>
                    <a:pt x="187579" y="887603"/>
                    <a:pt x="184912" y="897255"/>
                  </a:cubicBezTo>
                  <a:cubicBezTo>
                    <a:pt x="182245" y="906907"/>
                    <a:pt x="177673" y="916559"/>
                    <a:pt x="172085" y="924814"/>
                  </a:cubicBezTo>
                  <a:cubicBezTo>
                    <a:pt x="166497" y="933069"/>
                    <a:pt x="159131" y="940816"/>
                    <a:pt x="151257" y="946912"/>
                  </a:cubicBezTo>
                  <a:cubicBezTo>
                    <a:pt x="143256" y="953008"/>
                    <a:pt x="133985" y="958088"/>
                    <a:pt x="124460" y="961263"/>
                  </a:cubicBezTo>
                  <a:cubicBezTo>
                    <a:pt x="115062" y="964438"/>
                    <a:pt x="104521" y="966216"/>
                    <a:pt x="94488" y="966216"/>
                  </a:cubicBezTo>
                  <a:cubicBezTo>
                    <a:pt x="84455" y="966216"/>
                    <a:pt x="74041" y="964438"/>
                    <a:pt x="64516" y="961263"/>
                  </a:cubicBezTo>
                  <a:cubicBezTo>
                    <a:pt x="54991" y="958088"/>
                    <a:pt x="45593" y="953135"/>
                    <a:pt x="37592" y="947039"/>
                  </a:cubicBezTo>
                  <a:cubicBezTo>
                    <a:pt x="29591" y="941070"/>
                    <a:pt x="16510" y="925576"/>
                    <a:pt x="16637" y="925068"/>
                  </a:cubicBezTo>
                  <a:cubicBezTo>
                    <a:pt x="16637" y="925068"/>
                    <a:pt x="16764" y="925068"/>
                    <a:pt x="16764" y="925068"/>
                  </a:cubicBezTo>
                  <a:cubicBezTo>
                    <a:pt x="18288" y="923671"/>
                    <a:pt x="24638" y="819023"/>
                    <a:pt x="33020" y="775462"/>
                  </a:cubicBezTo>
                  <a:cubicBezTo>
                    <a:pt x="39751" y="740664"/>
                    <a:pt x="55372" y="714629"/>
                    <a:pt x="59055" y="683006"/>
                  </a:cubicBezTo>
                  <a:cubicBezTo>
                    <a:pt x="62865" y="650875"/>
                    <a:pt x="55372" y="614807"/>
                    <a:pt x="55118" y="583819"/>
                  </a:cubicBezTo>
                  <a:cubicBezTo>
                    <a:pt x="54991" y="556641"/>
                    <a:pt x="55753" y="534035"/>
                    <a:pt x="57150" y="507111"/>
                  </a:cubicBezTo>
                  <a:cubicBezTo>
                    <a:pt x="58674" y="476885"/>
                    <a:pt x="58928" y="441071"/>
                    <a:pt x="64135" y="411099"/>
                  </a:cubicBezTo>
                  <a:cubicBezTo>
                    <a:pt x="68834" y="383794"/>
                    <a:pt x="81153" y="361061"/>
                    <a:pt x="85598" y="334010"/>
                  </a:cubicBezTo>
                  <a:cubicBezTo>
                    <a:pt x="90424" y="305054"/>
                    <a:pt x="84582" y="273812"/>
                    <a:pt x="90805" y="242443"/>
                  </a:cubicBezTo>
                  <a:cubicBezTo>
                    <a:pt x="97790" y="207518"/>
                    <a:pt x="119888" y="166751"/>
                    <a:pt x="128524" y="134493"/>
                  </a:cubicBezTo>
                  <a:cubicBezTo>
                    <a:pt x="135255" y="109093"/>
                    <a:pt x="137414" y="80899"/>
                    <a:pt x="141478" y="65278"/>
                  </a:cubicBezTo>
                  <a:cubicBezTo>
                    <a:pt x="143637" y="57023"/>
                    <a:pt x="144780" y="52578"/>
                    <a:pt x="147574" y="46736"/>
                  </a:cubicBezTo>
                  <a:cubicBezTo>
                    <a:pt x="150241" y="40894"/>
                    <a:pt x="153797" y="35179"/>
                    <a:pt x="157861" y="30226"/>
                  </a:cubicBezTo>
                  <a:cubicBezTo>
                    <a:pt x="161925" y="25146"/>
                    <a:pt x="166751" y="20574"/>
                    <a:pt x="171958" y="16637"/>
                  </a:cubicBezTo>
                  <a:cubicBezTo>
                    <a:pt x="177038" y="12700"/>
                    <a:pt x="182880" y="9398"/>
                    <a:pt x="188722" y="6858"/>
                  </a:cubicBezTo>
                  <a:cubicBezTo>
                    <a:pt x="194691" y="4318"/>
                    <a:pt x="201041" y="2413"/>
                    <a:pt x="207391" y="1397"/>
                  </a:cubicBezTo>
                  <a:cubicBezTo>
                    <a:pt x="213741" y="381"/>
                    <a:pt x="220472" y="0"/>
                    <a:pt x="226949" y="508"/>
                  </a:cubicBezTo>
                  <a:cubicBezTo>
                    <a:pt x="233426" y="1016"/>
                    <a:pt x="239903" y="2286"/>
                    <a:pt x="245999" y="4318"/>
                  </a:cubicBezTo>
                  <a:cubicBezTo>
                    <a:pt x="252095" y="6350"/>
                    <a:pt x="258191" y="9144"/>
                    <a:pt x="263652" y="12573"/>
                  </a:cubicBezTo>
                  <a:cubicBezTo>
                    <a:pt x="269113" y="16002"/>
                    <a:pt x="274320" y="20193"/>
                    <a:pt x="278765" y="24892"/>
                  </a:cubicBezTo>
                  <a:cubicBezTo>
                    <a:pt x="283210" y="29464"/>
                    <a:pt x="287274" y="34798"/>
                    <a:pt x="290576" y="40386"/>
                  </a:cubicBezTo>
                  <a:cubicBezTo>
                    <a:pt x="293751" y="45974"/>
                    <a:pt x="296418" y="52070"/>
                    <a:pt x="298196" y="58293"/>
                  </a:cubicBezTo>
                  <a:cubicBezTo>
                    <a:pt x="299974" y="64516"/>
                    <a:pt x="301117" y="70993"/>
                    <a:pt x="301371" y="77470"/>
                  </a:cubicBezTo>
                  <a:cubicBezTo>
                    <a:pt x="301625" y="83947"/>
                    <a:pt x="299974" y="96901"/>
                    <a:pt x="299974" y="96901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633538" y="1936052"/>
            <a:ext cx="2011204" cy="2730627"/>
            <a:chOff x="0" y="0"/>
            <a:chExt cx="2681605" cy="364083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0419" y="50419"/>
              <a:ext cx="2580767" cy="3540125"/>
            </a:xfrm>
            <a:custGeom>
              <a:avLst/>
              <a:gdLst/>
              <a:ahLst/>
              <a:cxnLst/>
              <a:rect r="r" b="b" t="t" l="l"/>
              <a:pathLst>
                <a:path h="3540125" w="2580767">
                  <a:moveTo>
                    <a:pt x="2546096" y="131699"/>
                  </a:moveTo>
                  <a:cubicBezTo>
                    <a:pt x="2441829" y="194564"/>
                    <a:pt x="2398522" y="221361"/>
                    <a:pt x="2362454" y="241427"/>
                  </a:cubicBezTo>
                  <a:cubicBezTo>
                    <a:pt x="2330069" y="259461"/>
                    <a:pt x="2296287" y="273177"/>
                    <a:pt x="2268855" y="290576"/>
                  </a:cubicBezTo>
                  <a:cubicBezTo>
                    <a:pt x="2245233" y="305562"/>
                    <a:pt x="2228342" y="319913"/>
                    <a:pt x="2206244" y="337693"/>
                  </a:cubicBezTo>
                  <a:cubicBezTo>
                    <a:pt x="2180082" y="358775"/>
                    <a:pt x="2151507" y="381127"/>
                    <a:pt x="2122805" y="409829"/>
                  </a:cubicBezTo>
                  <a:cubicBezTo>
                    <a:pt x="2087118" y="445389"/>
                    <a:pt x="2048129" y="502031"/>
                    <a:pt x="2011426" y="537972"/>
                  </a:cubicBezTo>
                  <a:cubicBezTo>
                    <a:pt x="1980692" y="568071"/>
                    <a:pt x="1950974" y="592328"/>
                    <a:pt x="1919859" y="614299"/>
                  </a:cubicBezTo>
                  <a:cubicBezTo>
                    <a:pt x="1890903" y="634746"/>
                    <a:pt x="1860423" y="648335"/>
                    <a:pt x="1831340" y="666623"/>
                  </a:cubicBezTo>
                  <a:cubicBezTo>
                    <a:pt x="1802003" y="685038"/>
                    <a:pt x="1773047" y="705485"/>
                    <a:pt x="1744599" y="724535"/>
                  </a:cubicBezTo>
                  <a:cubicBezTo>
                    <a:pt x="1716913" y="743077"/>
                    <a:pt x="1689735" y="761492"/>
                    <a:pt x="1662938" y="779653"/>
                  </a:cubicBezTo>
                  <a:cubicBezTo>
                    <a:pt x="1636776" y="797306"/>
                    <a:pt x="1610233" y="813181"/>
                    <a:pt x="1585595" y="831977"/>
                  </a:cubicBezTo>
                  <a:cubicBezTo>
                    <a:pt x="1561211" y="850646"/>
                    <a:pt x="1540383" y="870458"/>
                    <a:pt x="1515872" y="892048"/>
                  </a:cubicBezTo>
                  <a:cubicBezTo>
                    <a:pt x="1487932" y="916686"/>
                    <a:pt x="1455420" y="948563"/>
                    <a:pt x="1427099" y="972439"/>
                  </a:cubicBezTo>
                  <a:cubicBezTo>
                    <a:pt x="1402588" y="993140"/>
                    <a:pt x="1381252" y="1003808"/>
                    <a:pt x="1356487" y="1028192"/>
                  </a:cubicBezTo>
                  <a:cubicBezTo>
                    <a:pt x="1321562" y="1062482"/>
                    <a:pt x="1275842" y="1128268"/>
                    <a:pt x="1244219" y="1165860"/>
                  </a:cubicBezTo>
                  <a:cubicBezTo>
                    <a:pt x="1221867" y="1192530"/>
                    <a:pt x="1203960" y="1210691"/>
                    <a:pt x="1185799" y="1233551"/>
                  </a:cubicBezTo>
                  <a:cubicBezTo>
                    <a:pt x="1168273" y="1255522"/>
                    <a:pt x="1155192" y="1277620"/>
                    <a:pt x="1136904" y="1300226"/>
                  </a:cubicBezTo>
                  <a:cubicBezTo>
                    <a:pt x="1116457" y="1325499"/>
                    <a:pt x="1090930" y="1348359"/>
                    <a:pt x="1067943" y="1377188"/>
                  </a:cubicBezTo>
                  <a:cubicBezTo>
                    <a:pt x="1041400" y="1410462"/>
                    <a:pt x="1011682" y="1455674"/>
                    <a:pt x="988695" y="1489964"/>
                  </a:cubicBezTo>
                  <a:cubicBezTo>
                    <a:pt x="970026" y="1517777"/>
                    <a:pt x="956056" y="1541399"/>
                    <a:pt x="939673" y="1566799"/>
                  </a:cubicBezTo>
                  <a:cubicBezTo>
                    <a:pt x="923290" y="1592072"/>
                    <a:pt x="905891" y="1615059"/>
                    <a:pt x="890397" y="1642110"/>
                  </a:cubicBezTo>
                  <a:cubicBezTo>
                    <a:pt x="873633" y="1671320"/>
                    <a:pt x="861314" y="1703578"/>
                    <a:pt x="843407" y="1736344"/>
                  </a:cubicBezTo>
                  <a:cubicBezTo>
                    <a:pt x="823087" y="1773555"/>
                    <a:pt x="797814" y="1814068"/>
                    <a:pt x="774065" y="1853057"/>
                  </a:cubicBezTo>
                  <a:cubicBezTo>
                    <a:pt x="749935" y="1892681"/>
                    <a:pt x="725043" y="1933575"/>
                    <a:pt x="699643" y="1972310"/>
                  </a:cubicBezTo>
                  <a:cubicBezTo>
                    <a:pt x="674878" y="2010029"/>
                    <a:pt x="648589" y="2045335"/>
                    <a:pt x="623570" y="2082546"/>
                  </a:cubicBezTo>
                  <a:cubicBezTo>
                    <a:pt x="598297" y="2120265"/>
                    <a:pt x="568833" y="2160651"/>
                    <a:pt x="548513" y="2197100"/>
                  </a:cubicBezTo>
                  <a:cubicBezTo>
                    <a:pt x="531368" y="2227961"/>
                    <a:pt x="523240" y="2254885"/>
                    <a:pt x="507238" y="2285873"/>
                  </a:cubicBezTo>
                  <a:cubicBezTo>
                    <a:pt x="488823" y="2321560"/>
                    <a:pt x="461899" y="2366391"/>
                    <a:pt x="442849" y="2398776"/>
                  </a:cubicBezTo>
                  <a:cubicBezTo>
                    <a:pt x="428244" y="2423668"/>
                    <a:pt x="413639" y="2437765"/>
                    <a:pt x="403098" y="2464308"/>
                  </a:cubicBezTo>
                  <a:cubicBezTo>
                    <a:pt x="389255" y="2499106"/>
                    <a:pt x="390525" y="2553716"/>
                    <a:pt x="375539" y="2592959"/>
                  </a:cubicBezTo>
                  <a:cubicBezTo>
                    <a:pt x="361442" y="2629916"/>
                    <a:pt x="330708" y="2658872"/>
                    <a:pt x="317881" y="2694178"/>
                  </a:cubicBezTo>
                  <a:cubicBezTo>
                    <a:pt x="305435" y="2728341"/>
                    <a:pt x="307086" y="2763012"/>
                    <a:pt x="298323" y="2801112"/>
                  </a:cubicBezTo>
                  <a:cubicBezTo>
                    <a:pt x="288036" y="2845816"/>
                    <a:pt x="272796" y="2900426"/>
                    <a:pt x="258445" y="2945511"/>
                  </a:cubicBezTo>
                  <a:cubicBezTo>
                    <a:pt x="245491" y="2986151"/>
                    <a:pt x="229616" y="3023997"/>
                    <a:pt x="217043" y="3060192"/>
                  </a:cubicBezTo>
                  <a:cubicBezTo>
                    <a:pt x="205867" y="3092323"/>
                    <a:pt x="193675" y="3119374"/>
                    <a:pt x="186690" y="3151886"/>
                  </a:cubicBezTo>
                  <a:cubicBezTo>
                    <a:pt x="179070" y="3186938"/>
                    <a:pt x="180594" y="3228848"/>
                    <a:pt x="174625" y="3263646"/>
                  </a:cubicBezTo>
                  <a:cubicBezTo>
                    <a:pt x="169291" y="3294761"/>
                    <a:pt x="157734" y="3319653"/>
                    <a:pt x="154051" y="3350895"/>
                  </a:cubicBezTo>
                  <a:cubicBezTo>
                    <a:pt x="149860" y="3386074"/>
                    <a:pt x="155702" y="3440557"/>
                    <a:pt x="153543" y="3464433"/>
                  </a:cubicBezTo>
                  <a:cubicBezTo>
                    <a:pt x="152527" y="3475609"/>
                    <a:pt x="151892" y="3481197"/>
                    <a:pt x="149098" y="3488817"/>
                  </a:cubicBezTo>
                  <a:cubicBezTo>
                    <a:pt x="146304" y="3496564"/>
                    <a:pt x="142113" y="3504184"/>
                    <a:pt x="137033" y="3510534"/>
                  </a:cubicBezTo>
                  <a:cubicBezTo>
                    <a:pt x="131953" y="3516884"/>
                    <a:pt x="125603" y="3522726"/>
                    <a:pt x="118745" y="3527171"/>
                  </a:cubicBezTo>
                  <a:cubicBezTo>
                    <a:pt x="111887" y="3531616"/>
                    <a:pt x="104013" y="3535172"/>
                    <a:pt x="96139" y="3537204"/>
                  </a:cubicBezTo>
                  <a:cubicBezTo>
                    <a:pt x="88265" y="3539236"/>
                    <a:pt x="79502" y="3540125"/>
                    <a:pt x="71374" y="3539490"/>
                  </a:cubicBezTo>
                  <a:cubicBezTo>
                    <a:pt x="63246" y="3538855"/>
                    <a:pt x="54737" y="3536823"/>
                    <a:pt x="47244" y="3533648"/>
                  </a:cubicBezTo>
                  <a:cubicBezTo>
                    <a:pt x="39751" y="3530473"/>
                    <a:pt x="32385" y="3525901"/>
                    <a:pt x="26289" y="3520440"/>
                  </a:cubicBezTo>
                  <a:cubicBezTo>
                    <a:pt x="20193" y="3515106"/>
                    <a:pt x="14732" y="3508375"/>
                    <a:pt x="10668" y="3501263"/>
                  </a:cubicBezTo>
                  <a:cubicBezTo>
                    <a:pt x="6604" y="3494278"/>
                    <a:pt x="3556" y="3486150"/>
                    <a:pt x="1905" y="3478149"/>
                  </a:cubicBezTo>
                  <a:cubicBezTo>
                    <a:pt x="254" y="3470148"/>
                    <a:pt x="0" y="3461512"/>
                    <a:pt x="1016" y="3453384"/>
                  </a:cubicBezTo>
                  <a:cubicBezTo>
                    <a:pt x="2032" y="3445256"/>
                    <a:pt x="4572" y="3437001"/>
                    <a:pt x="8128" y="3429635"/>
                  </a:cubicBezTo>
                  <a:cubicBezTo>
                    <a:pt x="11684" y="3422269"/>
                    <a:pt x="16637" y="3415157"/>
                    <a:pt x="22352" y="3409315"/>
                  </a:cubicBezTo>
                  <a:cubicBezTo>
                    <a:pt x="28067" y="3403473"/>
                    <a:pt x="35179" y="3398393"/>
                    <a:pt x="42418" y="3394710"/>
                  </a:cubicBezTo>
                  <a:cubicBezTo>
                    <a:pt x="49657" y="3391027"/>
                    <a:pt x="57912" y="3388360"/>
                    <a:pt x="66040" y="3387217"/>
                  </a:cubicBezTo>
                  <a:cubicBezTo>
                    <a:pt x="74041" y="3386074"/>
                    <a:pt x="82804" y="3386201"/>
                    <a:pt x="90805" y="3387725"/>
                  </a:cubicBezTo>
                  <a:cubicBezTo>
                    <a:pt x="98806" y="3389249"/>
                    <a:pt x="107061" y="3392170"/>
                    <a:pt x="114173" y="3396107"/>
                  </a:cubicBezTo>
                  <a:cubicBezTo>
                    <a:pt x="121285" y="3400044"/>
                    <a:pt x="128143" y="3405505"/>
                    <a:pt x="133604" y="3411474"/>
                  </a:cubicBezTo>
                  <a:cubicBezTo>
                    <a:pt x="139065" y="3417443"/>
                    <a:pt x="143764" y="3424682"/>
                    <a:pt x="147066" y="3432175"/>
                  </a:cubicBezTo>
                  <a:cubicBezTo>
                    <a:pt x="150368" y="3439668"/>
                    <a:pt x="152527" y="3448050"/>
                    <a:pt x="153289" y="3456178"/>
                  </a:cubicBezTo>
                  <a:cubicBezTo>
                    <a:pt x="154051" y="3464306"/>
                    <a:pt x="153416" y="3472942"/>
                    <a:pt x="151511" y="3480943"/>
                  </a:cubicBezTo>
                  <a:cubicBezTo>
                    <a:pt x="149606" y="3488817"/>
                    <a:pt x="146177" y="3496945"/>
                    <a:pt x="141859" y="3503803"/>
                  </a:cubicBezTo>
                  <a:cubicBezTo>
                    <a:pt x="137541" y="3510661"/>
                    <a:pt x="131826" y="3517265"/>
                    <a:pt x="125476" y="3522345"/>
                  </a:cubicBezTo>
                  <a:cubicBezTo>
                    <a:pt x="119126" y="3527552"/>
                    <a:pt x="111633" y="3531743"/>
                    <a:pt x="104013" y="3534664"/>
                  </a:cubicBezTo>
                  <a:cubicBezTo>
                    <a:pt x="96393" y="3537585"/>
                    <a:pt x="87757" y="3539363"/>
                    <a:pt x="79629" y="3539617"/>
                  </a:cubicBezTo>
                  <a:cubicBezTo>
                    <a:pt x="71501" y="3539871"/>
                    <a:pt x="62865" y="3538728"/>
                    <a:pt x="55118" y="3536442"/>
                  </a:cubicBezTo>
                  <a:cubicBezTo>
                    <a:pt x="47244" y="3534156"/>
                    <a:pt x="39497" y="3530346"/>
                    <a:pt x="32766" y="3525647"/>
                  </a:cubicBezTo>
                  <a:cubicBezTo>
                    <a:pt x="26162" y="3520948"/>
                    <a:pt x="19939" y="3514852"/>
                    <a:pt x="15113" y="3508248"/>
                  </a:cubicBezTo>
                  <a:cubicBezTo>
                    <a:pt x="10287" y="3501644"/>
                    <a:pt x="6350" y="3493897"/>
                    <a:pt x="3937" y="3486150"/>
                  </a:cubicBezTo>
                  <a:cubicBezTo>
                    <a:pt x="1524" y="3478403"/>
                    <a:pt x="381" y="3461639"/>
                    <a:pt x="381" y="3461639"/>
                  </a:cubicBezTo>
                  <a:cubicBezTo>
                    <a:pt x="381" y="3461639"/>
                    <a:pt x="1651" y="3411347"/>
                    <a:pt x="4699" y="3382518"/>
                  </a:cubicBezTo>
                  <a:cubicBezTo>
                    <a:pt x="8509" y="3347593"/>
                    <a:pt x="16002" y="3301873"/>
                    <a:pt x="23368" y="3266948"/>
                  </a:cubicBezTo>
                  <a:cubicBezTo>
                    <a:pt x="29591" y="3237357"/>
                    <a:pt x="38227" y="3212592"/>
                    <a:pt x="44704" y="3186049"/>
                  </a:cubicBezTo>
                  <a:cubicBezTo>
                    <a:pt x="50927" y="3160522"/>
                    <a:pt x="54229" y="3136773"/>
                    <a:pt x="61468" y="3110611"/>
                  </a:cubicBezTo>
                  <a:cubicBezTo>
                    <a:pt x="69596" y="3081401"/>
                    <a:pt x="81788" y="3051302"/>
                    <a:pt x="91948" y="3018917"/>
                  </a:cubicBezTo>
                  <a:cubicBezTo>
                    <a:pt x="103378" y="2982722"/>
                    <a:pt x="114046" y="2942082"/>
                    <a:pt x="126365" y="2903474"/>
                  </a:cubicBezTo>
                  <a:cubicBezTo>
                    <a:pt x="138938" y="2864104"/>
                    <a:pt x="153797" y="2827401"/>
                    <a:pt x="167005" y="2785110"/>
                  </a:cubicBezTo>
                  <a:cubicBezTo>
                    <a:pt x="181991" y="2737231"/>
                    <a:pt x="191643" y="2680462"/>
                    <a:pt x="210566" y="2630805"/>
                  </a:cubicBezTo>
                  <a:cubicBezTo>
                    <a:pt x="229362" y="2581402"/>
                    <a:pt x="256667" y="2535555"/>
                    <a:pt x="279781" y="2488057"/>
                  </a:cubicBezTo>
                  <a:cubicBezTo>
                    <a:pt x="302768" y="2440686"/>
                    <a:pt x="326136" y="2390013"/>
                    <a:pt x="348869" y="2346071"/>
                  </a:cubicBezTo>
                  <a:cubicBezTo>
                    <a:pt x="369062" y="2307209"/>
                    <a:pt x="390017" y="2272792"/>
                    <a:pt x="408813" y="2237486"/>
                  </a:cubicBezTo>
                  <a:cubicBezTo>
                    <a:pt x="426466" y="2204466"/>
                    <a:pt x="439928" y="2174494"/>
                    <a:pt x="458724" y="2140839"/>
                  </a:cubicBezTo>
                  <a:cubicBezTo>
                    <a:pt x="480060" y="2102612"/>
                    <a:pt x="506857" y="2059178"/>
                    <a:pt x="530987" y="2020570"/>
                  </a:cubicBezTo>
                  <a:cubicBezTo>
                    <a:pt x="553974" y="1983867"/>
                    <a:pt x="577977" y="1951355"/>
                    <a:pt x="599948" y="1914271"/>
                  </a:cubicBezTo>
                  <a:cubicBezTo>
                    <a:pt x="622935" y="1875536"/>
                    <a:pt x="644525" y="1832737"/>
                    <a:pt x="665480" y="1792859"/>
                  </a:cubicBezTo>
                  <a:cubicBezTo>
                    <a:pt x="685673" y="1754378"/>
                    <a:pt x="705231" y="1717040"/>
                    <a:pt x="723773" y="1679067"/>
                  </a:cubicBezTo>
                  <a:cubicBezTo>
                    <a:pt x="741934" y="1641729"/>
                    <a:pt x="757301" y="1599946"/>
                    <a:pt x="775589" y="1567053"/>
                  </a:cubicBezTo>
                  <a:cubicBezTo>
                    <a:pt x="791083" y="1539113"/>
                    <a:pt x="808355" y="1517523"/>
                    <a:pt x="824484" y="1492758"/>
                  </a:cubicBezTo>
                  <a:cubicBezTo>
                    <a:pt x="840486" y="1468247"/>
                    <a:pt x="852678" y="1446784"/>
                    <a:pt x="871982" y="1419098"/>
                  </a:cubicBezTo>
                  <a:cubicBezTo>
                    <a:pt x="898144" y="1381379"/>
                    <a:pt x="940054" y="1324864"/>
                    <a:pt x="969645" y="1288923"/>
                  </a:cubicBezTo>
                  <a:cubicBezTo>
                    <a:pt x="991870" y="1261872"/>
                    <a:pt x="1011428" y="1244219"/>
                    <a:pt x="1031113" y="1220597"/>
                  </a:cubicBezTo>
                  <a:cubicBezTo>
                    <a:pt x="1050798" y="1196848"/>
                    <a:pt x="1068451" y="1169924"/>
                    <a:pt x="1087755" y="1146937"/>
                  </a:cubicBezTo>
                  <a:cubicBezTo>
                    <a:pt x="1105916" y="1125220"/>
                    <a:pt x="1124331" y="1108456"/>
                    <a:pt x="1143381" y="1085850"/>
                  </a:cubicBezTo>
                  <a:cubicBezTo>
                    <a:pt x="1165479" y="1059688"/>
                    <a:pt x="1188593" y="1025525"/>
                    <a:pt x="1211834" y="998220"/>
                  </a:cubicBezTo>
                  <a:cubicBezTo>
                    <a:pt x="1233678" y="972566"/>
                    <a:pt x="1255776" y="946531"/>
                    <a:pt x="1278763" y="926338"/>
                  </a:cubicBezTo>
                  <a:cubicBezTo>
                    <a:pt x="1299083" y="908431"/>
                    <a:pt x="1319149" y="900049"/>
                    <a:pt x="1340993" y="881507"/>
                  </a:cubicBezTo>
                  <a:cubicBezTo>
                    <a:pt x="1369060" y="857758"/>
                    <a:pt x="1401064" y="819912"/>
                    <a:pt x="1430782" y="792607"/>
                  </a:cubicBezTo>
                  <a:cubicBezTo>
                    <a:pt x="1458214" y="767461"/>
                    <a:pt x="1485011" y="743712"/>
                    <a:pt x="1512443" y="723011"/>
                  </a:cubicBezTo>
                  <a:cubicBezTo>
                    <a:pt x="1538097" y="703707"/>
                    <a:pt x="1563878" y="689102"/>
                    <a:pt x="1589913" y="671576"/>
                  </a:cubicBezTo>
                  <a:cubicBezTo>
                    <a:pt x="1616710" y="653669"/>
                    <a:pt x="1642999" y="636016"/>
                    <a:pt x="1670939" y="616839"/>
                  </a:cubicBezTo>
                  <a:cubicBezTo>
                    <a:pt x="1701292" y="596011"/>
                    <a:pt x="1735836" y="569214"/>
                    <a:pt x="1765300" y="550926"/>
                  </a:cubicBezTo>
                  <a:cubicBezTo>
                    <a:pt x="1789684" y="535813"/>
                    <a:pt x="1811528" y="529336"/>
                    <a:pt x="1834261" y="513334"/>
                  </a:cubicBezTo>
                  <a:cubicBezTo>
                    <a:pt x="1860423" y="495046"/>
                    <a:pt x="1887982" y="468249"/>
                    <a:pt x="1911858" y="445008"/>
                  </a:cubicBezTo>
                  <a:cubicBezTo>
                    <a:pt x="1934210" y="423291"/>
                    <a:pt x="1953387" y="401320"/>
                    <a:pt x="1973453" y="378841"/>
                  </a:cubicBezTo>
                  <a:cubicBezTo>
                    <a:pt x="1993519" y="356362"/>
                    <a:pt x="2009648" y="333883"/>
                    <a:pt x="2032000" y="310388"/>
                  </a:cubicBezTo>
                  <a:cubicBezTo>
                    <a:pt x="2058289" y="282702"/>
                    <a:pt x="2092579" y="249174"/>
                    <a:pt x="2122297" y="224282"/>
                  </a:cubicBezTo>
                  <a:cubicBezTo>
                    <a:pt x="2148332" y="202438"/>
                    <a:pt x="2171700" y="186309"/>
                    <a:pt x="2199767" y="167767"/>
                  </a:cubicBezTo>
                  <a:cubicBezTo>
                    <a:pt x="2230882" y="147193"/>
                    <a:pt x="2267585" y="126746"/>
                    <a:pt x="2301494" y="107442"/>
                  </a:cubicBezTo>
                  <a:cubicBezTo>
                    <a:pt x="2334895" y="88519"/>
                    <a:pt x="2371217" y="70358"/>
                    <a:pt x="2401697" y="52959"/>
                  </a:cubicBezTo>
                  <a:cubicBezTo>
                    <a:pt x="2427732" y="38100"/>
                    <a:pt x="2457958" y="18161"/>
                    <a:pt x="2473325" y="10287"/>
                  </a:cubicBezTo>
                  <a:cubicBezTo>
                    <a:pt x="2480183" y="6731"/>
                    <a:pt x="2483485" y="5080"/>
                    <a:pt x="2488819" y="3429"/>
                  </a:cubicBezTo>
                  <a:cubicBezTo>
                    <a:pt x="2494280" y="1778"/>
                    <a:pt x="2499995" y="762"/>
                    <a:pt x="2505710" y="381"/>
                  </a:cubicBezTo>
                  <a:cubicBezTo>
                    <a:pt x="2511298" y="0"/>
                    <a:pt x="2517140" y="381"/>
                    <a:pt x="2522728" y="1397"/>
                  </a:cubicBezTo>
                  <a:cubicBezTo>
                    <a:pt x="2528316" y="2413"/>
                    <a:pt x="2533904" y="4318"/>
                    <a:pt x="2538984" y="6604"/>
                  </a:cubicBezTo>
                  <a:cubicBezTo>
                    <a:pt x="2544191" y="9017"/>
                    <a:pt x="2549144" y="11938"/>
                    <a:pt x="2553589" y="15494"/>
                  </a:cubicBezTo>
                  <a:cubicBezTo>
                    <a:pt x="2558034" y="18923"/>
                    <a:pt x="2562098" y="23114"/>
                    <a:pt x="2565527" y="27559"/>
                  </a:cubicBezTo>
                  <a:cubicBezTo>
                    <a:pt x="2568956" y="32004"/>
                    <a:pt x="2572004" y="36957"/>
                    <a:pt x="2574290" y="42164"/>
                  </a:cubicBezTo>
                  <a:cubicBezTo>
                    <a:pt x="2576576" y="47371"/>
                    <a:pt x="2578354" y="52959"/>
                    <a:pt x="2579370" y="58547"/>
                  </a:cubicBezTo>
                  <a:cubicBezTo>
                    <a:pt x="2580386" y="64135"/>
                    <a:pt x="2580767" y="69977"/>
                    <a:pt x="2580386" y="75565"/>
                  </a:cubicBezTo>
                  <a:cubicBezTo>
                    <a:pt x="2580005" y="81153"/>
                    <a:pt x="2578989" y="86995"/>
                    <a:pt x="2577211" y="92329"/>
                  </a:cubicBezTo>
                  <a:cubicBezTo>
                    <a:pt x="2575560" y="97663"/>
                    <a:pt x="2573020" y="102997"/>
                    <a:pt x="2570099" y="107823"/>
                  </a:cubicBezTo>
                  <a:cubicBezTo>
                    <a:pt x="2567178" y="112649"/>
                    <a:pt x="2563622" y="117348"/>
                    <a:pt x="2559558" y="121285"/>
                  </a:cubicBezTo>
                  <a:cubicBezTo>
                    <a:pt x="2555621" y="125222"/>
                    <a:pt x="2546096" y="131699"/>
                    <a:pt x="2546096" y="131699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296638" y="4446460"/>
            <a:ext cx="729520" cy="524923"/>
            <a:chOff x="0" y="0"/>
            <a:chExt cx="972693" cy="699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5212" y="50165"/>
              <a:ext cx="877697" cy="601218"/>
            </a:xfrm>
            <a:custGeom>
              <a:avLst/>
              <a:gdLst/>
              <a:ahLst/>
              <a:cxnLst/>
              <a:rect r="r" b="b" t="t" l="l"/>
              <a:pathLst>
                <a:path h="601218" w="877697">
                  <a:moveTo>
                    <a:pt x="257175" y="91821"/>
                  </a:moveTo>
                  <a:cubicBezTo>
                    <a:pt x="212090" y="257556"/>
                    <a:pt x="206121" y="296545"/>
                    <a:pt x="193167" y="331470"/>
                  </a:cubicBezTo>
                  <a:cubicBezTo>
                    <a:pt x="181102" y="364109"/>
                    <a:pt x="139192" y="405638"/>
                    <a:pt x="148590" y="422529"/>
                  </a:cubicBezTo>
                  <a:cubicBezTo>
                    <a:pt x="157988" y="439293"/>
                    <a:pt x="216154" y="434848"/>
                    <a:pt x="249047" y="432562"/>
                  </a:cubicBezTo>
                  <a:cubicBezTo>
                    <a:pt x="281559" y="430276"/>
                    <a:pt x="314325" y="415163"/>
                    <a:pt x="345059" y="409321"/>
                  </a:cubicBezTo>
                  <a:cubicBezTo>
                    <a:pt x="372872" y="404114"/>
                    <a:pt x="395478" y="400939"/>
                    <a:pt x="425323" y="398399"/>
                  </a:cubicBezTo>
                  <a:cubicBezTo>
                    <a:pt x="462534" y="395224"/>
                    <a:pt x="515620" y="403352"/>
                    <a:pt x="551307" y="393827"/>
                  </a:cubicBezTo>
                  <a:cubicBezTo>
                    <a:pt x="580644" y="385953"/>
                    <a:pt x="598043" y="367411"/>
                    <a:pt x="626745" y="354203"/>
                  </a:cubicBezTo>
                  <a:cubicBezTo>
                    <a:pt x="662940" y="337566"/>
                    <a:pt x="725932" y="314071"/>
                    <a:pt x="752221" y="304419"/>
                  </a:cubicBezTo>
                  <a:cubicBezTo>
                    <a:pt x="764159" y="300101"/>
                    <a:pt x="769366" y="297053"/>
                    <a:pt x="778383" y="295656"/>
                  </a:cubicBezTo>
                  <a:cubicBezTo>
                    <a:pt x="787400" y="294259"/>
                    <a:pt x="797052" y="294259"/>
                    <a:pt x="806069" y="295783"/>
                  </a:cubicBezTo>
                  <a:cubicBezTo>
                    <a:pt x="814959" y="297307"/>
                    <a:pt x="824103" y="300482"/>
                    <a:pt x="832104" y="304800"/>
                  </a:cubicBezTo>
                  <a:cubicBezTo>
                    <a:pt x="840105" y="309118"/>
                    <a:pt x="847852" y="314960"/>
                    <a:pt x="854075" y="321564"/>
                  </a:cubicBezTo>
                  <a:cubicBezTo>
                    <a:pt x="860298" y="328168"/>
                    <a:pt x="865632" y="336169"/>
                    <a:pt x="869442" y="344424"/>
                  </a:cubicBezTo>
                  <a:cubicBezTo>
                    <a:pt x="873252" y="352679"/>
                    <a:pt x="875792" y="362077"/>
                    <a:pt x="876681" y="371094"/>
                  </a:cubicBezTo>
                  <a:cubicBezTo>
                    <a:pt x="877570" y="380111"/>
                    <a:pt x="877062" y="389763"/>
                    <a:pt x="875030" y="398653"/>
                  </a:cubicBezTo>
                  <a:cubicBezTo>
                    <a:pt x="872998" y="407543"/>
                    <a:pt x="869442" y="416560"/>
                    <a:pt x="864743" y="424307"/>
                  </a:cubicBezTo>
                  <a:cubicBezTo>
                    <a:pt x="860044" y="432054"/>
                    <a:pt x="853821" y="439420"/>
                    <a:pt x="846836" y="445262"/>
                  </a:cubicBezTo>
                  <a:cubicBezTo>
                    <a:pt x="839851" y="451104"/>
                    <a:pt x="831596" y="456057"/>
                    <a:pt x="823087" y="459359"/>
                  </a:cubicBezTo>
                  <a:cubicBezTo>
                    <a:pt x="814705" y="462661"/>
                    <a:pt x="805180" y="464693"/>
                    <a:pt x="796163" y="465201"/>
                  </a:cubicBezTo>
                  <a:cubicBezTo>
                    <a:pt x="787146" y="465709"/>
                    <a:pt x="777494" y="464566"/>
                    <a:pt x="768731" y="462026"/>
                  </a:cubicBezTo>
                  <a:cubicBezTo>
                    <a:pt x="759968" y="459486"/>
                    <a:pt x="751205" y="455422"/>
                    <a:pt x="743712" y="450342"/>
                  </a:cubicBezTo>
                  <a:cubicBezTo>
                    <a:pt x="736219" y="445262"/>
                    <a:pt x="729234" y="438531"/>
                    <a:pt x="723773" y="431292"/>
                  </a:cubicBezTo>
                  <a:cubicBezTo>
                    <a:pt x="718312" y="424053"/>
                    <a:pt x="713867" y="415417"/>
                    <a:pt x="710946" y="406781"/>
                  </a:cubicBezTo>
                  <a:cubicBezTo>
                    <a:pt x="708152" y="398145"/>
                    <a:pt x="706628" y="388620"/>
                    <a:pt x="706628" y="379603"/>
                  </a:cubicBezTo>
                  <a:cubicBezTo>
                    <a:pt x="706628" y="370459"/>
                    <a:pt x="708279" y="360934"/>
                    <a:pt x="711200" y="352298"/>
                  </a:cubicBezTo>
                  <a:cubicBezTo>
                    <a:pt x="714121" y="343662"/>
                    <a:pt x="718693" y="335280"/>
                    <a:pt x="724154" y="328041"/>
                  </a:cubicBezTo>
                  <a:cubicBezTo>
                    <a:pt x="729742" y="320802"/>
                    <a:pt x="736854" y="314198"/>
                    <a:pt x="744347" y="309118"/>
                  </a:cubicBezTo>
                  <a:cubicBezTo>
                    <a:pt x="751840" y="304038"/>
                    <a:pt x="760603" y="300101"/>
                    <a:pt x="769366" y="297688"/>
                  </a:cubicBezTo>
                  <a:cubicBezTo>
                    <a:pt x="778129" y="295275"/>
                    <a:pt x="787781" y="294259"/>
                    <a:pt x="796925" y="294767"/>
                  </a:cubicBezTo>
                  <a:cubicBezTo>
                    <a:pt x="805942" y="295275"/>
                    <a:pt x="815467" y="297434"/>
                    <a:pt x="823849" y="300863"/>
                  </a:cubicBezTo>
                  <a:cubicBezTo>
                    <a:pt x="832231" y="304292"/>
                    <a:pt x="840486" y="309372"/>
                    <a:pt x="847344" y="315214"/>
                  </a:cubicBezTo>
                  <a:cubicBezTo>
                    <a:pt x="854202" y="321183"/>
                    <a:pt x="860425" y="328549"/>
                    <a:pt x="865124" y="336296"/>
                  </a:cubicBezTo>
                  <a:cubicBezTo>
                    <a:pt x="869823" y="344043"/>
                    <a:pt x="873379" y="353060"/>
                    <a:pt x="875284" y="361950"/>
                  </a:cubicBezTo>
                  <a:cubicBezTo>
                    <a:pt x="877189" y="370840"/>
                    <a:pt x="877697" y="380492"/>
                    <a:pt x="876681" y="389509"/>
                  </a:cubicBezTo>
                  <a:cubicBezTo>
                    <a:pt x="875665" y="398526"/>
                    <a:pt x="872871" y="407924"/>
                    <a:pt x="869061" y="416179"/>
                  </a:cubicBezTo>
                  <a:cubicBezTo>
                    <a:pt x="865251" y="424434"/>
                    <a:pt x="859790" y="432308"/>
                    <a:pt x="853567" y="438912"/>
                  </a:cubicBezTo>
                  <a:cubicBezTo>
                    <a:pt x="847344" y="445516"/>
                    <a:pt x="831977" y="455803"/>
                    <a:pt x="831469" y="455549"/>
                  </a:cubicBezTo>
                  <a:cubicBezTo>
                    <a:pt x="831469" y="455549"/>
                    <a:pt x="831469" y="455422"/>
                    <a:pt x="831469" y="455422"/>
                  </a:cubicBezTo>
                  <a:cubicBezTo>
                    <a:pt x="830707" y="454914"/>
                    <a:pt x="800481" y="473964"/>
                    <a:pt x="778383" y="482473"/>
                  </a:cubicBezTo>
                  <a:cubicBezTo>
                    <a:pt x="745363" y="495173"/>
                    <a:pt x="688467" y="503682"/>
                    <a:pt x="650113" y="516763"/>
                  </a:cubicBezTo>
                  <a:cubicBezTo>
                    <a:pt x="617474" y="527812"/>
                    <a:pt x="593979" y="546608"/>
                    <a:pt x="561594" y="553593"/>
                  </a:cubicBezTo>
                  <a:cubicBezTo>
                    <a:pt x="525526" y="561467"/>
                    <a:pt x="481838" y="553085"/>
                    <a:pt x="442976" y="557657"/>
                  </a:cubicBezTo>
                  <a:cubicBezTo>
                    <a:pt x="404622" y="562102"/>
                    <a:pt x="367411" y="573532"/>
                    <a:pt x="329565" y="580390"/>
                  </a:cubicBezTo>
                  <a:cubicBezTo>
                    <a:pt x="292100" y="587248"/>
                    <a:pt x="252730" y="596900"/>
                    <a:pt x="217043" y="598932"/>
                  </a:cubicBezTo>
                  <a:cubicBezTo>
                    <a:pt x="185039" y="600837"/>
                    <a:pt x="156337" y="601218"/>
                    <a:pt x="125476" y="594614"/>
                  </a:cubicBezTo>
                  <a:cubicBezTo>
                    <a:pt x="91567" y="587375"/>
                    <a:pt x="42672" y="580136"/>
                    <a:pt x="22479" y="554609"/>
                  </a:cubicBezTo>
                  <a:cubicBezTo>
                    <a:pt x="1270" y="527812"/>
                    <a:pt x="0" y="474599"/>
                    <a:pt x="5588" y="434086"/>
                  </a:cubicBezTo>
                  <a:cubicBezTo>
                    <a:pt x="11684" y="389763"/>
                    <a:pt x="50292" y="343281"/>
                    <a:pt x="64262" y="299974"/>
                  </a:cubicBezTo>
                  <a:cubicBezTo>
                    <a:pt x="76454" y="261874"/>
                    <a:pt x="80518" y="227584"/>
                    <a:pt x="87884" y="189103"/>
                  </a:cubicBezTo>
                  <a:cubicBezTo>
                    <a:pt x="95885" y="147574"/>
                    <a:pt x="104267" y="82169"/>
                    <a:pt x="110236" y="59182"/>
                  </a:cubicBezTo>
                  <a:cubicBezTo>
                    <a:pt x="112395" y="50673"/>
                    <a:pt x="113538" y="47371"/>
                    <a:pt x="116205" y="42037"/>
                  </a:cubicBezTo>
                  <a:cubicBezTo>
                    <a:pt x="118872" y="36703"/>
                    <a:pt x="122301" y="31496"/>
                    <a:pt x="126238" y="26924"/>
                  </a:cubicBezTo>
                  <a:cubicBezTo>
                    <a:pt x="130048" y="22352"/>
                    <a:pt x="134620" y="18161"/>
                    <a:pt x="139446" y="14605"/>
                  </a:cubicBezTo>
                  <a:cubicBezTo>
                    <a:pt x="144272" y="11049"/>
                    <a:pt x="149733" y="8001"/>
                    <a:pt x="155321" y="5715"/>
                  </a:cubicBezTo>
                  <a:cubicBezTo>
                    <a:pt x="160909" y="3429"/>
                    <a:pt x="166878" y="1905"/>
                    <a:pt x="172847" y="1016"/>
                  </a:cubicBezTo>
                  <a:cubicBezTo>
                    <a:pt x="178816" y="127"/>
                    <a:pt x="185039" y="0"/>
                    <a:pt x="191008" y="635"/>
                  </a:cubicBezTo>
                  <a:cubicBezTo>
                    <a:pt x="196977" y="1270"/>
                    <a:pt x="202946" y="2540"/>
                    <a:pt x="208661" y="4572"/>
                  </a:cubicBezTo>
                  <a:cubicBezTo>
                    <a:pt x="214376" y="6604"/>
                    <a:pt x="219964" y="9271"/>
                    <a:pt x="225044" y="12573"/>
                  </a:cubicBezTo>
                  <a:cubicBezTo>
                    <a:pt x="230124" y="15875"/>
                    <a:pt x="234823" y="19939"/>
                    <a:pt x="238887" y="24384"/>
                  </a:cubicBezTo>
                  <a:cubicBezTo>
                    <a:pt x="242951" y="28829"/>
                    <a:pt x="246507" y="33782"/>
                    <a:pt x="249428" y="38989"/>
                  </a:cubicBezTo>
                  <a:cubicBezTo>
                    <a:pt x="252349" y="44196"/>
                    <a:pt x="254635" y="50038"/>
                    <a:pt x="256286" y="55880"/>
                  </a:cubicBezTo>
                  <a:cubicBezTo>
                    <a:pt x="257810" y="61722"/>
                    <a:pt x="258826" y="67818"/>
                    <a:pt x="258953" y="73787"/>
                  </a:cubicBezTo>
                  <a:cubicBezTo>
                    <a:pt x="259080" y="79756"/>
                    <a:pt x="257175" y="91821"/>
                    <a:pt x="257175" y="91821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255651" y="6121813"/>
            <a:ext cx="902970" cy="1438846"/>
            <a:chOff x="0" y="0"/>
            <a:chExt cx="1203960" cy="191846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39751" y="49276"/>
              <a:ext cx="1129792" cy="1818894"/>
            </a:xfrm>
            <a:custGeom>
              <a:avLst/>
              <a:gdLst/>
              <a:ahLst/>
              <a:cxnLst/>
              <a:rect r="r" b="b" t="t" l="l"/>
              <a:pathLst>
                <a:path h="1818894" w="1129792">
                  <a:moveTo>
                    <a:pt x="210058" y="733298"/>
                  </a:moveTo>
                  <a:cubicBezTo>
                    <a:pt x="440436" y="652653"/>
                    <a:pt x="503047" y="639953"/>
                    <a:pt x="551561" y="628650"/>
                  </a:cubicBezTo>
                  <a:cubicBezTo>
                    <a:pt x="589026" y="619887"/>
                    <a:pt x="617728" y="615823"/>
                    <a:pt x="651256" y="606679"/>
                  </a:cubicBezTo>
                  <a:cubicBezTo>
                    <a:pt x="686181" y="597154"/>
                    <a:pt x="724281" y="585597"/>
                    <a:pt x="756793" y="572008"/>
                  </a:cubicBezTo>
                  <a:cubicBezTo>
                    <a:pt x="786638" y="559562"/>
                    <a:pt x="808863" y="543433"/>
                    <a:pt x="839597" y="529463"/>
                  </a:cubicBezTo>
                  <a:cubicBezTo>
                    <a:pt x="876173" y="512826"/>
                    <a:pt x="959612" y="502285"/>
                    <a:pt x="962279" y="480822"/>
                  </a:cubicBezTo>
                  <a:cubicBezTo>
                    <a:pt x="965073" y="458089"/>
                    <a:pt x="880491" y="417957"/>
                    <a:pt x="841883" y="394589"/>
                  </a:cubicBezTo>
                  <a:cubicBezTo>
                    <a:pt x="809244" y="374904"/>
                    <a:pt x="776351" y="361315"/>
                    <a:pt x="747141" y="347091"/>
                  </a:cubicBezTo>
                  <a:cubicBezTo>
                    <a:pt x="722376" y="335026"/>
                    <a:pt x="702056" y="323850"/>
                    <a:pt x="678053" y="314325"/>
                  </a:cubicBezTo>
                  <a:cubicBezTo>
                    <a:pt x="653288" y="304419"/>
                    <a:pt x="629285" y="299085"/>
                    <a:pt x="600837" y="289052"/>
                  </a:cubicBezTo>
                  <a:cubicBezTo>
                    <a:pt x="564896" y="276479"/>
                    <a:pt x="515112" y="258318"/>
                    <a:pt x="479806" y="243840"/>
                  </a:cubicBezTo>
                  <a:cubicBezTo>
                    <a:pt x="451866" y="232410"/>
                    <a:pt x="433832" y="222504"/>
                    <a:pt x="405511" y="210693"/>
                  </a:cubicBezTo>
                  <a:cubicBezTo>
                    <a:pt x="368554" y="195199"/>
                    <a:pt x="317119" y="169418"/>
                    <a:pt x="276352" y="160274"/>
                  </a:cubicBezTo>
                  <a:cubicBezTo>
                    <a:pt x="242189" y="152654"/>
                    <a:pt x="198120" y="136779"/>
                    <a:pt x="178689" y="153543"/>
                  </a:cubicBezTo>
                  <a:cubicBezTo>
                    <a:pt x="154559" y="174371"/>
                    <a:pt x="169418" y="259207"/>
                    <a:pt x="167005" y="304038"/>
                  </a:cubicBezTo>
                  <a:cubicBezTo>
                    <a:pt x="164973" y="340106"/>
                    <a:pt x="164973" y="368046"/>
                    <a:pt x="163830" y="401828"/>
                  </a:cubicBezTo>
                  <a:cubicBezTo>
                    <a:pt x="162560" y="438150"/>
                    <a:pt x="160782" y="477774"/>
                    <a:pt x="159766" y="514731"/>
                  </a:cubicBezTo>
                  <a:cubicBezTo>
                    <a:pt x="158750" y="550418"/>
                    <a:pt x="158242" y="585089"/>
                    <a:pt x="157734" y="619887"/>
                  </a:cubicBezTo>
                  <a:cubicBezTo>
                    <a:pt x="157226" y="654050"/>
                    <a:pt x="156464" y="684657"/>
                    <a:pt x="156464" y="721614"/>
                  </a:cubicBezTo>
                  <a:cubicBezTo>
                    <a:pt x="156464" y="765683"/>
                    <a:pt x="157734" y="821309"/>
                    <a:pt x="158623" y="866775"/>
                  </a:cubicBezTo>
                  <a:cubicBezTo>
                    <a:pt x="159385" y="907034"/>
                    <a:pt x="160782" y="942340"/>
                    <a:pt x="161544" y="980440"/>
                  </a:cubicBezTo>
                  <a:cubicBezTo>
                    <a:pt x="162433" y="1018794"/>
                    <a:pt x="156464" y="1057402"/>
                    <a:pt x="163576" y="1096010"/>
                  </a:cubicBezTo>
                  <a:cubicBezTo>
                    <a:pt x="171196" y="1137031"/>
                    <a:pt x="193167" y="1183386"/>
                    <a:pt x="208407" y="1219327"/>
                  </a:cubicBezTo>
                  <a:cubicBezTo>
                    <a:pt x="220726" y="1248537"/>
                    <a:pt x="236601" y="1269746"/>
                    <a:pt x="246126" y="1296797"/>
                  </a:cubicBezTo>
                  <a:cubicBezTo>
                    <a:pt x="255651" y="1324102"/>
                    <a:pt x="254381" y="1354836"/>
                    <a:pt x="265430" y="1382268"/>
                  </a:cubicBezTo>
                  <a:cubicBezTo>
                    <a:pt x="276987" y="1410970"/>
                    <a:pt x="298958" y="1433957"/>
                    <a:pt x="314960" y="1464691"/>
                  </a:cubicBezTo>
                  <a:cubicBezTo>
                    <a:pt x="333883" y="1501140"/>
                    <a:pt x="353187" y="1549400"/>
                    <a:pt x="369316" y="1587754"/>
                  </a:cubicBezTo>
                  <a:cubicBezTo>
                    <a:pt x="383286" y="1621028"/>
                    <a:pt x="396875" y="1678686"/>
                    <a:pt x="406908" y="1681734"/>
                  </a:cubicBezTo>
                  <a:cubicBezTo>
                    <a:pt x="410210" y="1682750"/>
                    <a:pt x="412877" y="1675003"/>
                    <a:pt x="415925" y="1675638"/>
                  </a:cubicBezTo>
                  <a:cubicBezTo>
                    <a:pt x="420878" y="1676527"/>
                    <a:pt x="427482" y="1689989"/>
                    <a:pt x="431292" y="1698117"/>
                  </a:cubicBezTo>
                  <a:cubicBezTo>
                    <a:pt x="435102" y="1706245"/>
                    <a:pt x="437769" y="1715516"/>
                    <a:pt x="438785" y="1724533"/>
                  </a:cubicBezTo>
                  <a:cubicBezTo>
                    <a:pt x="439801" y="1733423"/>
                    <a:pt x="439293" y="1743075"/>
                    <a:pt x="437388" y="1751838"/>
                  </a:cubicBezTo>
                  <a:cubicBezTo>
                    <a:pt x="435483" y="1760601"/>
                    <a:pt x="431927" y="1769491"/>
                    <a:pt x="427355" y="1777238"/>
                  </a:cubicBezTo>
                  <a:cubicBezTo>
                    <a:pt x="422783" y="1784985"/>
                    <a:pt x="416687" y="1792351"/>
                    <a:pt x="409829" y="1798193"/>
                  </a:cubicBezTo>
                  <a:cubicBezTo>
                    <a:pt x="402971" y="1804035"/>
                    <a:pt x="394843" y="1809115"/>
                    <a:pt x="386461" y="1812417"/>
                  </a:cubicBezTo>
                  <a:cubicBezTo>
                    <a:pt x="378079" y="1815846"/>
                    <a:pt x="368681" y="1817878"/>
                    <a:pt x="359664" y="1818386"/>
                  </a:cubicBezTo>
                  <a:cubicBezTo>
                    <a:pt x="350647" y="1818894"/>
                    <a:pt x="341122" y="1817878"/>
                    <a:pt x="332486" y="1815592"/>
                  </a:cubicBezTo>
                  <a:cubicBezTo>
                    <a:pt x="323850" y="1813306"/>
                    <a:pt x="315087" y="1809242"/>
                    <a:pt x="307594" y="1804289"/>
                  </a:cubicBezTo>
                  <a:cubicBezTo>
                    <a:pt x="300101" y="1799209"/>
                    <a:pt x="293116" y="1792605"/>
                    <a:pt x="287655" y="1785493"/>
                  </a:cubicBezTo>
                  <a:cubicBezTo>
                    <a:pt x="282194" y="1778381"/>
                    <a:pt x="277622" y="1769872"/>
                    <a:pt x="274701" y="1761363"/>
                  </a:cubicBezTo>
                  <a:cubicBezTo>
                    <a:pt x="271780" y="1752854"/>
                    <a:pt x="270129" y="1743456"/>
                    <a:pt x="270129" y="1734439"/>
                  </a:cubicBezTo>
                  <a:cubicBezTo>
                    <a:pt x="270129" y="1725422"/>
                    <a:pt x="271653" y="1715897"/>
                    <a:pt x="274447" y="1707388"/>
                  </a:cubicBezTo>
                  <a:cubicBezTo>
                    <a:pt x="277241" y="1698879"/>
                    <a:pt x="281686" y="1690370"/>
                    <a:pt x="287147" y="1683131"/>
                  </a:cubicBezTo>
                  <a:cubicBezTo>
                    <a:pt x="292608" y="1675892"/>
                    <a:pt x="299466" y="1669288"/>
                    <a:pt x="306959" y="1664208"/>
                  </a:cubicBezTo>
                  <a:cubicBezTo>
                    <a:pt x="314325" y="1659128"/>
                    <a:pt x="323088" y="1655064"/>
                    <a:pt x="331724" y="1652651"/>
                  </a:cubicBezTo>
                  <a:cubicBezTo>
                    <a:pt x="340360" y="1650238"/>
                    <a:pt x="349885" y="1649222"/>
                    <a:pt x="358902" y="1649603"/>
                  </a:cubicBezTo>
                  <a:cubicBezTo>
                    <a:pt x="367919" y="1649984"/>
                    <a:pt x="377317" y="1652016"/>
                    <a:pt x="385699" y="1655318"/>
                  </a:cubicBezTo>
                  <a:cubicBezTo>
                    <a:pt x="394081" y="1658620"/>
                    <a:pt x="402336" y="1663446"/>
                    <a:pt x="409194" y="1669288"/>
                  </a:cubicBezTo>
                  <a:cubicBezTo>
                    <a:pt x="416052" y="1675130"/>
                    <a:pt x="422275" y="1682369"/>
                    <a:pt x="426974" y="1690116"/>
                  </a:cubicBezTo>
                  <a:cubicBezTo>
                    <a:pt x="431673" y="1697863"/>
                    <a:pt x="435229" y="1706753"/>
                    <a:pt x="437261" y="1715516"/>
                  </a:cubicBezTo>
                  <a:cubicBezTo>
                    <a:pt x="439293" y="1724279"/>
                    <a:pt x="439801" y="1733931"/>
                    <a:pt x="438912" y="1742821"/>
                  </a:cubicBezTo>
                  <a:cubicBezTo>
                    <a:pt x="438023" y="1751838"/>
                    <a:pt x="435483" y="1760982"/>
                    <a:pt x="431673" y="1769237"/>
                  </a:cubicBezTo>
                  <a:cubicBezTo>
                    <a:pt x="427990" y="1777365"/>
                    <a:pt x="422656" y="1785366"/>
                    <a:pt x="416433" y="1791970"/>
                  </a:cubicBezTo>
                  <a:cubicBezTo>
                    <a:pt x="410337" y="1798574"/>
                    <a:pt x="402717" y="1804416"/>
                    <a:pt x="394716" y="1808607"/>
                  </a:cubicBezTo>
                  <a:cubicBezTo>
                    <a:pt x="386842" y="1812798"/>
                    <a:pt x="377698" y="1815846"/>
                    <a:pt x="368808" y="1817370"/>
                  </a:cubicBezTo>
                  <a:cubicBezTo>
                    <a:pt x="359918" y="1818894"/>
                    <a:pt x="350266" y="1818894"/>
                    <a:pt x="341376" y="1817497"/>
                  </a:cubicBezTo>
                  <a:cubicBezTo>
                    <a:pt x="332486" y="1816100"/>
                    <a:pt x="323469" y="1813052"/>
                    <a:pt x="315468" y="1808861"/>
                  </a:cubicBezTo>
                  <a:cubicBezTo>
                    <a:pt x="307467" y="1804670"/>
                    <a:pt x="293624" y="1792478"/>
                    <a:pt x="293624" y="1792478"/>
                  </a:cubicBezTo>
                  <a:cubicBezTo>
                    <a:pt x="293624" y="1792478"/>
                    <a:pt x="261493" y="1733550"/>
                    <a:pt x="245364" y="1701546"/>
                  </a:cubicBezTo>
                  <a:cubicBezTo>
                    <a:pt x="227838" y="1666748"/>
                    <a:pt x="210566" y="1627251"/>
                    <a:pt x="192913" y="1591437"/>
                  </a:cubicBezTo>
                  <a:cubicBezTo>
                    <a:pt x="175895" y="1556893"/>
                    <a:pt x="156972" y="1526921"/>
                    <a:pt x="141478" y="1490091"/>
                  </a:cubicBezTo>
                  <a:cubicBezTo>
                    <a:pt x="124079" y="1448816"/>
                    <a:pt x="110871" y="1396492"/>
                    <a:pt x="95250" y="1354582"/>
                  </a:cubicBezTo>
                  <a:cubicBezTo>
                    <a:pt x="81407" y="1317625"/>
                    <a:pt x="65151" y="1283843"/>
                    <a:pt x="53340" y="1251585"/>
                  </a:cubicBezTo>
                  <a:cubicBezTo>
                    <a:pt x="43053" y="1223518"/>
                    <a:pt x="34417" y="1198372"/>
                    <a:pt x="27432" y="1172083"/>
                  </a:cubicBezTo>
                  <a:cubicBezTo>
                    <a:pt x="20701" y="1146937"/>
                    <a:pt x="14224" y="1125093"/>
                    <a:pt x="11557" y="1097153"/>
                  </a:cubicBezTo>
                  <a:cubicBezTo>
                    <a:pt x="8255" y="1062736"/>
                    <a:pt x="12700" y="1019048"/>
                    <a:pt x="13589" y="980440"/>
                  </a:cubicBezTo>
                  <a:cubicBezTo>
                    <a:pt x="14351" y="942340"/>
                    <a:pt x="15621" y="907034"/>
                    <a:pt x="16510" y="866775"/>
                  </a:cubicBezTo>
                  <a:cubicBezTo>
                    <a:pt x="17399" y="821309"/>
                    <a:pt x="18669" y="765683"/>
                    <a:pt x="18796" y="721487"/>
                  </a:cubicBezTo>
                  <a:cubicBezTo>
                    <a:pt x="18923" y="684530"/>
                    <a:pt x="18161" y="653923"/>
                    <a:pt x="17653" y="619633"/>
                  </a:cubicBezTo>
                  <a:cubicBezTo>
                    <a:pt x="17145" y="584835"/>
                    <a:pt x="16764" y="550037"/>
                    <a:pt x="15875" y="514223"/>
                  </a:cubicBezTo>
                  <a:cubicBezTo>
                    <a:pt x="14986" y="477012"/>
                    <a:pt x="13208" y="437134"/>
                    <a:pt x="12446" y="400558"/>
                  </a:cubicBezTo>
                  <a:cubicBezTo>
                    <a:pt x="11684" y="366268"/>
                    <a:pt x="10668" y="338836"/>
                    <a:pt x="11049" y="300990"/>
                  </a:cubicBezTo>
                  <a:cubicBezTo>
                    <a:pt x="11557" y="250571"/>
                    <a:pt x="0" y="173228"/>
                    <a:pt x="17145" y="124587"/>
                  </a:cubicBezTo>
                  <a:cubicBezTo>
                    <a:pt x="31623" y="83312"/>
                    <a:pt x="62484" y="42799"/>
                    <a:pt x="93218" y="22733"/>
                  </a:cubicBezTo>
                  <a:cubicBezTo>
                    <a:pt x="119507" y="5588"/>
                    <a:pt x="152527" y="2921"/>
                    <a:pt x="183642" y="1524"/>
                  </a:cubicBezTo>
                  <a:cubicBezTo>
                    <a:pt x="216281" y="0"/>
                    <a:pt x="251587" y="6858"/>
                    <a:pt x="284988" y="15875"/>
                  </a:cubicBezTo>
                  <a:cubicBezTo>
                    <a:pt x="319913" y="25400"/>
                    <a:pt x="351917" y="42545"/>
                    <a:pt x="388366" y="58293"/>
                  </a:cubicBezTo>
                  <a:cubicBezTo>
                    <a:pt x="430149" y="76327"/>
                    <a:pt x="477266" y="102616"/>
                    <a:pt x="521462" y="118999"/>
                  </a:cubicBezTo>
                  <a:cubicBezTo>
                    <a:pt x="562864" y="134366"/>
                    <a:pt x="601472" y="139954"/>
                    <a:pt x="645160" y="155067"/>
                  </a:cubicBezTo>
                  <a:cubicBezTo>
                    <a:pt x="696087" y="172720"/>
                    <a:pt x="761365" y="200660"/>
                    <a:pt x="807847" y="220726"/>
                  </a:cubicBezTo>
                  <a:cubicBezTo>
                    <a:pt x="843280" y="235966"/>
                    <a:pt x="870712" y="249936"/>
                    <a:pt x="900684" y="263398"/>
                  </a:cubicBezTo>
                  <a:cubicBezTo>
                    <a:pt x="928497" y="275844"/>
                    <a:pt x="952373" y="282067"/>
                    <a:pt x="981583" y="298831"/>
                  </a:cubicBezTo>
                  <a:cubicBezTo>
                    <a:pt x="1021334" y="321564"/>
                    <a:pt x="1095502" y="353695"/>
                    <a:pt x="1113409" y="394716"/>
                  </a:cubicBezTo>
                  <a:cubicBezTo>
                    <a:pt x="1129792" y="432308"/>
                    <a:pt x="1117346" y="495935"/>
                    <a:pt x="1097153" y="530606"/>
                  </a:cubicBezTo>
                  <a:cubicBezTo>
                    <a:pt x="1078484" y="562610"/>
                    <a:pt x="1037590" y="582549"/>
                    <a:pt x="1003173" y="599567"/>
                  </a:cubicBezTo>
                  <a:cubicBezTo>
                    <a:pt x="968502" y="616712"/>
                    <a:pt x="925830" y="619252"/>
                    <a:pt x="889889" y="632841"/>
                  </a:cubicBezTo>
                  <a:cubicBezTo>
                    <a:pt x="855472" y="645795"/>
                    <a:pt x="826389" y="664845"/>
                    <a:pt x="791718" y="678561"/>
                  </a:cubicBezTo>
                  <a:cubicBezTo>
                    <a:pt x="754507" y="693166"/>
                    <a:pt x="710438" y="707771"/>
                    <a:pt x="673100" y="717042"/>
                  </a:cubicBezTo>
                  <a:cubicBezTo>
                    <a:pt x="640715" y="725043"/>
                    <a:pt x="615061" y="724662"/>
                    <a:pt x="580898" y="733044"/>
                  </a:cubicBezTo>
                  <a:cubicBezTo>
                    <a:pt x="536702" y="743966"/>
                    <a:pt x="481711" y="761111"/>
                    <a:pt x="431038" y="781177"/>
                  </a:cubicBezTo>
                  <a:cubicBezTo>
                    <a:pt x="375920" y="802894"/>
                    <a:pt x="289687" y="850519"/>
                    <a:pt x="263017" y="860425"/>
                  </a:cubicBezTo>
                  <a:cubicBezTo>
                    <a:pt x="255016" y="863346"/>
                    <a:pt x="252476" y="863981"/>
                    <a:pt x="247015" y="864870"/>
                  </a:cubicBezTo>
                  <a:cubicBezTo>
                    <a:pt x="241554" y="865759"/>
                    <a:pt x="235839" y="865886"/>
                    <a:pt x="230378" y="865378"/>
                  </a:cubicBezTo>
                  <a:cubicBezTo>
                    <a:pt x="224917" y="864870"/>
                    <a:pt x="219456" y="863727"/>
                    <a:pt x="214249" y="861949"/>
                  </a:cubicBezTo>
                  <a:cubicBezTo>
                    <a:pt x="209042" y="860171"/>
                    <a:pt x="203962" y="857631"/>
                    <a:pt x="199263" y="854710"/>
                  </a:cubicBezTo>
                  <a:cubicBezTo>
                    <a:pt x="194691" y="851789"/>
                    <a:pt x="190246" y="848106"/>
                    <a:pt x="186436" y="844169"/>
                  </a:cubicBezTo>
                  <a:cubicBezTo>
                    <a:pt x="182626" y="840232"/>
                    <a:pt x="179324" y="835660"/>
                    <a:pt x="176657" y="830834"/>
                  </a:cubicBezTo>
                  <a:cubicBezTo>
                    <a:pt x="173990" y="826008"/>
                    <a:pt x="171704" y="820801"/>
                    <a:pt x="170180" y="815467"/>
                  </a:cubicBezTo>
                  <a:cubicBezTo>
                    <a:pt x="168656" y="810133"/>
                    <a:pt x="167894" y="804545"/>
                    <a:pt x="167767" y="799084"/>
                  </a:cubicBezTo>
                  <a:cubicBezTo>
                    <a:pt x="167640" y="793623"/>
                    <a:pt x="168021" y="787908"/>
                    <a:pt x="169164" y="782574"/>
                  </a:cubicBezTo>
                  <a:cubicBezTo>
                    <a:pt x="170307" y="777240"/>
                    <a:pt x="172085" y="771779"/>
                    <a:pt x="174498" y="766826"/>
                  </a:cubicBezTo>
                  <a:cubicBezTo>
                    <a:pt x="176911" y="761873"/>
                    <a:pt x="179959" y="757047"/>
                    <a:pt x="183515" y="752856"/>
                  </a:cubicBezTo>
                  <a:cubicBezTo>
                    <a:pt x="187071" y="748665"/>
                    <a:pt x="191135" y="744728"/>
                    <a:pt x="195580" y="741426"/>
                  </a:cubicBezTo>
                  <a:cubicBezTo>
                    <a:pt x="200025" y="738124"/>
                    <a:pt x="210058" y="733298"/>
                    <a:pt x="210058" y="733298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1088517" y="6621399"/>
            <a:ext cx="542163" cy="541401"/>
            <a:chOff x="0" y="0"/>
            <a:chExt cx="722884" cy="72186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8133" y="45974"/>
              <a:ext cx="625602" cy="629666"/>
            </a:xfrm>
            <a:custGeom>
              <a:avLst/>
              <a:gdLst/>
              <a:ahLst/>
              <a:cxnLst/>
              <a:rect r="r" b="b" t="t" l="l"/>
              <a:pathLst>
                <a:path h="629666" w="625602">
                  <a:moveTo>
                    <a:pt x="254508" y="581406"/>
                  </a:moveTo>
                  <a:cubicBezTo>
                    <a:pt x="154305" y="535051"/>
                    <a:pt x="122936" y="512445"/>
                    <a:pt x="99441" y="485775"/>
                  </a:cubicBezTo>
                  <a:cubicBezTo>
                    <a:pt x="74549" y="457581"/>
                    <a:pt x="54610" y="420624"/>
                    <a:pt x="38481" y="384937"/>
                  </a:cubicBezTo>
                  <a:cubicBezTo>
                    <a:pt x="22225" y="348869"/>
                    <a:pt x="5207" y="309753"/>
                    <a:pt x="2667" y="270383"/>
                  </a:cubicBezTo>
                  <a:cubicBezTo>
                    <a:pt x="0" y="229870"/>
                    <a:pt x="6477" y="181229"/>
                    <a:pt x="24511" y="145034"/>
                  </a:cubicBezTo>
                  <a:cubicBezTo>
                    <a:pt x="42418" y="109093"/>
                    <a:pt x="74549" y="76708"/>
                    <a:pt x="109855" y="53721"/>
                  </a:cubicBezTo>
                  <a:cubicBezTo>
                    <a:pt x="148336" y="28702"/>
                    <a:pt x="204343" y="10160"/>
                    <a:pt x="249682" y="4826"/>
                  </a:cubicBezTo>
                  <a:cubicBezTo>
                    <a:pt x="290576" y="0"/>
                    <a:pt x="334264" y="5588"/>
                    <a:pt x="369189" y="17272"/>
                  </a:cubicBezTo>
                  <a:cubicBezTo>
                    <a:pt x="400177" y="27686"/>
                    <a:pt x="425196" y="43942"/>
                    <a:pt x="450342" y="66167"/>
                  </a:cubicBezTo>
                  <a:cubicBezTo>
                    <a:pt x="479806" y="92202"/>
                    <a:pt x="507238" y="135763"/>
                    <a:pt x="530733" y="168910"/>
                  </a:cubicBezTo>
                  <a:cubicBezTo>
                    <a:pt x="551307" y="197993"/>
                    <a:pt x="570484" y="222123"/>
                    <a:pt x="584835" y="253492"/>
                  </a:cubicBezTo>
                  <a:cubicBezTo>
                    <a:pt x="600329" y="287401"/>
                    <a:pt x="612140" y="329819"/>
                    <a:pt x="618490" y="366141"/>
                  </a:cubicBezTo>
                  <a:cubicBezTo>
                    <a:pt x="624205" y="398780"/>
                    <a:pt x="625602" y="430657"/>
                    <a:pt x="623951" y="461010"/>
                  </a:cubicBezTo>
                  <a:cubicBezTo>
                    <a:pt x="622427" y="489331"/>
                    <a:pt x="624205" y="518033"/>
                    <a:pt x="610108" y="542417"/>
                  </a:cubicBezTo>
                  <a:cubicBezTo>
                    <a:pt x="593217" y="571881"/>
                    <a:pt x="550418" y="606044"/>
                    <a:pt x="518160" y="618871"/>
                  </a:cubicBezTo>
                  <a:cubicBezTo>
                    <a:pt x="490982" y="629666"/>
                    <a:pt x="456311" y="623316"/>
                    <a:pt x="433324" y="624332"/>
                  </a:cubicBezTo>
                  <a:cubicBezTo>
                    <a:pt x="417576" y="624967"/>
                    <a:pt x="405765" y="625856"/>
                    <a:pt x="393446" y="625094"/>
                  </a:cubicBezTo>
                  <a:cubicBezTo>
                    <a:pt x="382651" y="624459"/>
                    <a:pt x="372872" y="623697"/>
                    <a:pt x="363347" y="620649"/>
                  </a:cubicBezTo>
                  <a:cubicBezTo>
                    <a:pt x="353822" y="617601"/>
                    <a:pt x="344297" y="612648"/>
                    <a:pt x="336296" y="606679"/>
                  </a:cubicBezTo>
                  <a:cubicBezTo>
                    <a:pt x="328295" y="600710"/>
                    <a:pt x="320802" y="593090"/>
                    <a:pt x="315087" y="584835"/>
                  </a:cubicBezTo>
                  <a:cubicBezTo>
                    <a:pt x="309372" y="576580"/>
                    <a:pt x="304800" y="567055"/>
                    <a:pt x="302006" y="557403"/>
                  </a:cubicBezTo>
                  <a:cubicBezTo>
                    <a:pt x="299212" y="547751"/>
                    <a:pt x="297942" y="537210"/>
                    <a:pt x="298323" y="527177"/>
                  </a:cubicBezTo>
                  <a:cubicBezTo>
                    <a:pt x="298704" y="517144"/>
                    <a:pt x="300863" y="506730"/>
                    <a:pt x="304419" y="497459"/>
                  </a:cubicBezTo>
                  <a:cubicBezTo>
                    <a:pt x="307975" y="488061"/>
                    <a:pt x="313436" y="478917"/>
                    <a:pt x="319786" y="471170"/>
                  </a:cubicBezTo>
                  <a:cubicBezTo>
                    <a:pt x="326136" y="463423"/>
                    <a:pt x="334264" y="456565"/>
                    <a:pt x="342773" y="451231"/>
                  </a:cubicBezTo>
                  <a:cubicBezTo>
                    <a:pt x="351282" y="446024"/>
                    <a:pt x="361061" y="441833"/>
                    <a:pt x="370840" y="439547"/>
                  </a:cubicBezTo>
                  <a:cubicBezTo>
                    <a:pt x="380619" y="437261"/>
                    <a:pt x="391287" y="436626"/>
                    <a:pt x="401193" y="437515"/>
                  </a:cubicBezTo>
                  <a:cubicBezTo>
                    <a:pt x="411226" y="438404"/>
                    <a:pt x="421513" y="441198"/>
                    <a:pt x="430657" y="445262"/>
                  </a:cubicBezTo>
                  <a:cubicBezTo>
                    <a:pt x="439801" y="449326"/>
                    <a:pt x="448691" y="455168"/>
                    <a:pt x="456057" y="462026"/>
                  </a:cubicBezTo>
                  <a:cubicBezTo>
                    <a:pt x="463423" y="468757"/>
                    <a:pt x="469900" y="477266"/>
                    <a:pt x="474726" y="486029"/>
                  </a:cubicBezTo>
                  <a:cubicBezTo>
                    <a:pt x="479552" y="494792"/>
                    <a:pt x="483108" y="504825"/>
                    <a:pt x="484886" y="514731"/>
                  </a:cubicBezTo>
                  <a:cubicBezTo>
                    <a:pt x="486664" y="524637"/>
                    <a:pt x="486791" y="535305"/>
                    <a:pt x="485267" y="545211"/>
                  </a:cubicBezTo>
                  <a:cubicBezTo>
                    <a:pt x="483743" y="555117"/>
                    <a:pt x="480441" y="565150"/>
                    <a:pt x="475869" y="574040"/>
                  </a:cubicBezTo>
                  <a:cubicBezTo>
                    <a:pt x="471297" y="582930"/>
                    <a:pt x="464947" y="591566"/>
                    <a:pt x="457708" y="598551"/>
                  </a:cubicBezTo>
                  <a:cubicBezTo>
                    <a:pt x="450596" y="605536"/>
                    <a:pt x="441833" y="611632"/>
                    <a:pt x="432816" y="615950"/>
                  </a:cubicBezTo>
                  <a:cubicBezTo>
                    <a:pt x="423799" y="620268"/>
                    <a:pt x="413512" y="623316"/>
                    <a:pt x="403606" y="624459"/>
                  </a:cubicBezTo>
                  <a:cubicBezTo>
                    <a:pt x="393700" y="625602"/>
                    <a:pt x="383032" y="625221"/>
                    <a:pt x="373253" y="623189"/>
                  </a:cubicBezTo>
                  <a:cubicBezTo>
                    <a:pt x="363474" y="621157"/>
                    <a:pt x="353441" y="617347"/>
                    <a:pt x="344805" y="612267"/>
                  </a:cubicBezTo>
                  <a:cubicBezTo>
                    <a:pt x="336169" y="607187"/>
                    <a:pt x="327914" y="600329"/>
                    <a:pt x="321310" y="592836"/>
                  </a:cubicBezTo>
                  <a:cubicBezTo>
                    <a:pt x="314706" y="585343"/>
                    <a:pt x="309118" y="576326"/>
                    <a:pt x="305308" y="567055"/>
                  </a:cubicBezTo>
                  <a:cubicBezTo>
                    <a:pt x="301498" y="557784"/>
                    <a:pt x="299085" y="547370"/>
                    <a:pt x="298450" y="537337"/>
                  </a:cubicBezTo>
                  <a:cubicBezTo>
                    <a:pt x="297815" y="527304"/>
                    <a:pt x="298831" y="516763"/>
                    <a:pt x="301371" y="507111"/>
                  </a:cubicBezTo>
                  <a:cubicBezTo>
                    <a:pt x="303911" y="497459"/>
                    <a:pt x="308356" y="487680"/>
                    <a:pt x="313817" y="479298"/>
                  </a:cubicBezTo>
                  <a:cubicBezTo>
                    <a:pt x="319278" y="470916"/>
                    <a:pt x="326517" y="463042"/>
                    <a:pt x="334391" y="456946"/>
                  </a:cubicBezTo>
                  <a:cubicBezTo>
                    <a:pt x="342265" y="450723"/>
                    <a:pt x="351663" y="445643"/>
                    <a:pt x="361061" y="442341"/>
                  </a:cubicBezTo>
                  <a:cubicBezTo>
                    <a:pt x="370459" y="439039"/>
                    <a:pt x="391033" y="437134"/>
                    <a:pt x="391033" y="437134"/>
                  </a:cubicBezTo>
                  <a:cubicBezTo>
                    <a:pt x="391033" y="437134"/>
                    <a:pt x="432181" y="468884"/>
                    <a:pt x="440944" y="463550"/>
                  </a:cubicBezTo>
                  <a:cubicBezTo>
                    <a:pt x="451104" y="457327"/>
                    <a:pt x="444881" y="411861"/>
                    <a:pt x="439674" y="387223"/>
                  </a:cubicBezTo>
                  <a:cubicBezTo>
                    <a:pt x="434340" y="362204"/>
                    <a:pt x="421386" y="340233"/>
                    <a:pt x="409067" y="314579"/>
                  </a:cubicBezTo>
                  <a:cubicBezTo>
                    <a:pt x="394589" y="284353"/>
                    <a:pt x="383286" y="240411"/>
                    <a:pt x="356870" y="218059"/>
                  </a:cubicBezTo>
                  <a:cubicBezTo>
                    <a:pt x="329565" y="194945"/>
                    <a:pt x="276733" y="172466"/>
                    <a:pt x="245745" y="180086"/>
                  </a:cubicBezTo>
                  <a:cubicBezTo>
                    <a:pt x="216535" y="187325"/>
                    <a:pt x="182626" y="226949"/>
                    <a:pt x="174117" y="255778"/>
                  </a:cubicBezTo>
                  <a:cubicBezTo>
                    <a:pt x="166116" y="282829"/>
                    <a:pt x="177927" y="320929"/>
                    <a:pt x="190627" y="346329"/>
                  </a:cubicBezTo>
                  <a:cubicBezTo>
                    <a:pt x="202311" y="369824"/>
                    <a:pt x="223139" y="390017"/>
                    <a:pt x="244094" y="404241"/>
                  </a:cubicBezTo>
                  <a:cubicBezTo>
                    <a:pt x="264541" y="418211"/>
                    <a:pt x="299085" y="424307"/>
                    <a:pt x="314452" y="431419"/>
                  </a:cubicBezTo>
                  <a:cubicBezTo>
                    <a:pt x="322199" y="435102"/>
                    <a:pt x="326263" y="437007"/>
                    <a:pt x="331470" y="440817"/>
                  </a:cubicBezTo>
                  <a:cubicBezTo>
                    <a:pt x="336677" y="444500"/>
                    <a:pt x="341630" y="449072"/>
                    <a:pt x="345821" y="453898"/>
                  </a:cubicBezTo>
                  <a:cubicBezTo>
                    <a:pt x="350012" y="458851"/>
                    <a:pt x="353695" y="464439"/>
                    <a:pt x="356616" y="470154"/>
                  </a:cubicBezTo>
                  <a:cubicBezTo>
                    <a:pt x="359537" y="475869"/>
                    <a:pt x="361823" y="482219"/>
                    <a:pt x="363220" y="488442"/>
                  </a:cubicBezTo>
                  <a:cubicBezTo>
                    <a:pt x="364617" y="494792"/>
                    <a:pt x="365252" y="501396"/>
                    <a:pt x="365125" y="507873"/>
                  </a:cubicBezTo>
                  <a:cubicBezTo>
                    <a:pt x="364998" y="514350"/>
                    <a:pt x="364109" y="520954"/>
                    <a:pt x="362458" y="527177"/>
                  </a:cubicBezTo>
                  <a:cubicBezTo>
                    <a:pt x="360807" y="533400"/>
                    <a:pt x="358267" y="539623"/>
                    <a:pt x="355219" y="545211"/>
                  </a:cubicBezTo>
                  <a:cubicBezTo>
                    <a:pt x="352171" y="550926"/>
                    <a:pt x="348234" y="556387"/>
                    <a:pt x="343916" y="561086"/>
                  </a:cubicBezTo>
                  <a:cubicBezTo>
                    <a:pt x="339598" y="565785"/>
                    <a:pt x="334391" y="570103"/>
                    <a:pt x="329057" y="573659"/>
                  </a:cubicBezTo>
                  <a:cubicBezTo>
                    <a:pt x="323723" y="577215"/>
                    <a:pt x="317754" y="580263"/>
                    <a:pt x="311658" y="582422"/>
                  </a:cubicBezTo>
                  <a:cubicBezTo>
                    <a:pt x="305562" y="584581"/>
                    <a:pt x="299085" y="586105"/>
                    <a:pt x="292735" y="586740"/>
                  </a:cubicBezTo>
                  <a:cubicBezTo>
                    <a:pt x="286385" y="587375"/>
                    <a:pt x="279654" y="587248"/>
                    <a:pt x="273304" y="586359"/>
                  </a:cubicBezTo>
                  <a:cubicBezTo>
                    <a:pt x="266954" y="585470"/>
                    <a:pt x="254508" y="581406"/>
                    <a:pt x="254508" y="581406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1352550" y="6270498"/>
            <a:ext cx="663988" cy="642556"/>
            <a:chOff x="0" y="0"/>
            <a:chExt cx="885317" cy="85674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50165" y="50292"/>
              <a:ext cx="784733" cy="768985"/>
            </a:xfrm>
            <a:custGeom>
              <a:avLst/>
              <a:gdLst/>
              <a:ahLst/>
              <a:cxnLst/>
              <a:rect r="r" b="b" t="t" l="l"/>
              <a:pathLst>
                <a:path h="768985" w="784733">
                  <a:moveTo>
                    <a:pt x="114681" y="303403"/>
                  </a:moveTo>
                  <a:cubicBezTo>
                    <a:pt x="194310" y="346964"/>
                    <a:pt x="213868" y="367030"/>
                    <a:pt x="233172" y="388239"/>
                  </a:cubicBezTo>
                  <a:cubicBezTo>
                    <a:pt x="254635" y="411988"/>
                    <a:pt x="276606" y="443357"/>
                    <a:pt x="295148" y="469265"/>
                  </a:cubicBezTo>
                  <a:cubicBezTo>
                    <a:pt x="311404" y="492125"/>
                    <a:pt x="317246" y="526542"/>
                    <a:pt x="338963" y="535432"/>
                  </a:cubicBezTo>
                  <a:cubicBezTo>
                    <a:pt x="364109" y="545719"/>
                    <a:pt x="414147" y="506984"/>
                    <a:pt x="443103" y="513461"/>
                  </a:cubicBezTo>
                  <a:cubicBezTo>
                    <a:pt x="467868" y="519049"/>
                    <a:pt x="484886" y="562610"/>
                    <a:pt x="504952" y="560197"/>
                  </a:cubicBezTo>
                  <a:cubicBezTo>
                    <a:pt x="529082" y="557276"/>
                    <a:pt x="557911" y="504571"/>
                    <a:pt x="575056" y="473329"/>
                  </a:cubicBezTo>
                  <a:cubicBezTo>
                    <a:pt x="591185" y="443865"/>
                    <a:pt x="599948" y="413512"/>
                    <a:pt x="606806" y="378841"/>
                  </a:cubicBezTo>
                  <a:cubicBezTo>
                    <a:pt x="614807" y="338836"/>
                    <a:pt x="614299" y="286385"/>
                    <a:pt x="615823" y="245999"/>
                  </a:cubicBezTo>
                  <a:cubicBezTo>
                    <a:pt x="617093" y="212217"/>
                    <a:pt x="616712" y="181610"/>
                    <a:pt x="616585" y="153035"/>
                  </a:cubicBezTo>
                  <a:cubicBezTo>
                    <a:pt x="616458" y="128397"/>
                    <a:pt x="614172" y="101981"/>
                    <a:pt x="615569" y="84455"/>
                  </a:cubicBezTo>
                  <a:cubicBezTo>
                    <a:pt x="616458" y="73406"/>
                    <a:pt x="617220" y="66040"/>
                    <a:pt x="620141" y="57531"/>
                  </a:cubicBezTo>
                  <a:cubicBezTo>
                    <a:pt x="623062" y="49022"/>
                    <a:pt x="627507" y="40640"/>
                    <a:pt x="632968" y="33528"/>
                  </a:cubicBezTo>
                  <a:cubicBezTo>
                    <a:pt x="638429" y="26416"/>
                    <a:pt x="645414" y="19812"/>
                    <a:pt x="652907" y="14732"/>
                  </a:cubicBezTo>
                  <a:cubicBezTo>
                    <a:pt x="660400" y="9779"/>
                    <a:pt x="669036" y="5842"/>
                    <a:pt x="677672" y="3429"/>
                  </a:cubicBezTo>
                  <a:cubicBezTo>
                    <a:pt x="686308" y="1016"/>
                    <a:pt x="695833" y="127"/>
                    <a:pt x="704850" y="635"/>
                  </a:cubicBezTo>
                  <a:cubicBezTo>
                    <a:pt x="713867" y="1143"/>
                    <a:pt x="723138" y="3302"/>
                    <a:pt x="731520" y="6604"/>
                  </a:cubicBezTo>
                  <a:cubicBezTo>
                    <a:pt x="739775" y="9906"/>
                    <a:pt x="747903" y="14859"/>
                    <a:pt x="754761" y="20701"/>
                  </a:cubicBezTo>
                  <a:cubicBezTo>
                    <a:pt x="761619" y="26543"/>
                    <a:pt x="767842" y="33909"/>
                    <a:pt x="772414" y="41656"/>
                  </a:cubicBezTo>
                  <a:cubicBezTo>
                    <a:pt x="776986" y="49403"/>
                    <a:pt x="780542" y="58293"/>
                    <a:pt x="782447" y="67056"/>
                  </a:cubicBezTo>
                  <a:cubicBezTo>
                    <a:pt x="784352" y="75819"/>
                    <a:pt x="784733" y="85471"/>
                    <a:pt x="783717" y="94361"/>
                  </a:cubicBezTo>
                  <a:cubicBezTo>
                    <a:pt x="782701" y="103251"/>
                    <a:pt x="780161" y="112395"/>
                    <a:pt x="776351" y="120523"/>
                  </a:cubicBezTo>
                  <a:cubicBezTo>
                    <a:pt x="772541" y="128651"/>
                    <a:pt x="767207" y="136652"/>
                    <a:pt x="760984" y="143129"/>
                  </a:cubicBezTo>
                  <a:cubicBezTo>
                    <a:pt x="754761" y="149606"/>
                    <a:pt x="747141" y="155321"/>
                    <a:pt x="739140" y="159512"/>
                  </a:cubicBezTo>
                  <a:cubicBezTo>
                    <a:pt x="731139" y="163703"/>
                    <a:pt x="722122" y="166751"/>
                    <a:pt x="713232" y="168148"/>
                  </a:cubicBezTo>
                  <a:cubicBezTo>
                    <a:pt x="704342" y="169545"/>
                    <a:pt x="694817" y="169545"/>
                    <a:pt x="685927" y="168021"/>
                  </a:cubicBezTo>
                  <a:cubicBezTo>
                    <a:pt x="677037" y="166497"/>
                    <a:pt x="667893" y="163322"/>
                    <a:pt x="660019" y="159131"/>
                  </a:cubicBezTo>
                  <a:cubicBezTo>
                    <a:pt x="652145" y="154940"/>
                    <a:pt x="644525" y="149098"/>
                    <a:pt x="638429" y="142621"/>
                  </a:cubicBezTo>
                  <a:cubicBezTo>
                    <a:pt x="632333" y="136017"/>
                    <a:pt x="626999" y="128016"/>
                    <a:pt x="623189" y="119888"/>
                  </a:cubicBezTo>
                  <a:cubicBezTo>
                    <a:pt x="619506" y="111760"/>
                    <a:pt x="616839" y="102489"/>
                    <a:pt x="615950" y="93599"/>
                  </a:cubicBezTo>
                  <a:cubicBezTo>
                    <a:pt x="615061" y="84709"/>
                    <a:pt x="615569" y="75057"/>
                    <a:pt x="617601" y="66294"/>
                  </a:cubicBezTo>
                  <a:cubicBezTo>
                    <a:pt x="619633" y="57531"/>
                    <a:pt x="623189" y="48641"/>
                    <a:pt x="627888" y="41021"/>
                  </a:cubicBezTo>
                  <a:cubicBezTo>
                    <a:pt x="632587" y="33401"/>
                    <a:pt x="638683" y="26035"/>
                    <a:pt x="645541" y="20320"/>
                  </a:cubicBezTo>
                  <a:cubicBezTo>
                    <a:pt x="652399" y="14478"/>
                    <a:pt x="660654" y="9652"/>
                    <a:pt x="669036" y="6350"/>
                  </a:cubicBezTo>
                  <a:cubicBezTo>
                    <a:pt x="677418" y="3048"/>
                    <a:pt x="686689" y="1016"/>
                    <a:pt x="695706" y="508"/>
                  </a:cubicBezTo>
                  <a:cubicBezTo>
                    <a:pt x="704723" y="0"/>
                    <a:pt x="714248" y="1270"/>
                    <a:pt x="722884" y="3683"/>
                  </a:cubicBezTo>
                  <a:cubicBezTo>
                    <a:pt x="731520" y="6096"/>
                    <a:pt x="740283" y="10160"/>
                    <a:pt x="747649" y="15240"/>
                  </a:cubicBezTo>
                  <a:cubicBezTo>
                    <a:pt x="755015" y="20320"/>
                    <a:pt x="762000" y="26924"/>
                    <a:pt x="767334" y="34036"/>
                  </a:cubicBezTo>
                  <a:cubicBezTo>
                    <a:pt x="772795" y="41275"/>
                    <a:pt x="777240" y="49784"/>
                    <a:pt x="780034" y="58293"/>
                  </a:cubicBezTo>
                  <a:cubicBezTo>
                    <a:pt x="782828" y="66802"/>
                    <a:pt x="784352" y="85217"/>
                    <a:pt x="784352" y="85217"/>
                  </a:cubicBezTo>
                  <a:cubicBezTo>
                    <a:pt x="784352" y="85217"/>
                    <a:pt x="782320" y="156972"/>
                    <a:pt x="780923" y="195199"/>
                  </a:cubicBezTo>
                  <a:cubicBezTo>
                    <a:pt x="779399" y="236728"/>
                    <a:pt x="778129" y="283337"/>
                    <a:pt x="775208" y="325374"/>
                  </a:cubicBezTo>
                  <a:cubicBezTo>
                    <a:pt x="772414" y="364998"/>
                    <a:pt x="772033" y="404749"/>
                    <a:pt x="763905" y="440817"/>
                  </a:cubicBezTo>
                  <a:cubicBezTo>
                    <a:pt x="756412" y="474472"/>
                    <a:pt x="741426" y="505206"/>
                    <a:pt x="730123" y="535686"/>
                  </a:cubicBezTo>
                  <a:cubicBezTo>
                    <a:pt x="719582" y="564134"/>
                    <a:pt x="717042" y="588899"/>
                    <a:pt x="698627" y="617855"/>
                  </a:cubicBezTo>
                  <a:cubicBezTo>
                    <a:pt x="671576" y="660527"/>
                    <a:pt x="613791" y="739013"/>
                    <a:pt x="566039" y="755650"/>
                  </a:cubicBezTo>
                  <a:cubicBezTo>
                    <a:pt x="527812" y="768985"/>
                    <a:pt x="476631" y="755650"/>
                    <a:pt x="444500" y="739013"/>
                  </a:cubicBezTo>
                  <a:cubicBezTo>
                    <a:pt x="416179" y="724408"/>
                    <a:pt x="377063" y="689229"/>
                    <a:pt x="379222" y="669417"/>
                  </a:cubicBezTo>
                  <a:cubicBezTo>
                    <a:pt x="381254" y="650748"/>
                    <a:pt x="446024" y="619506"/>
                    <a:pt x="448564" y="622300"/>
                  </a:cubicBezTo>
                  <a:cubicBezTo>
                    <a:pt x="451612" y="625729"/>
                    <a:pt x="397891" y="700786"/>
                    <a:pt x="368173" y="712851"/>
                  </a:cubicBezTo>
                  <a:cubicBezTo>
                    <a:pt x="344551" y="722376"/>
                    <a:pt x="315214" y="715899"/>
                    <a:pt x="291973" y="707263"/>
                  </a:cubicBezTo>
                  <a:cubicBezTo>
                    <a:pt x="268097" y="698373"/>
                    <a:pt x="246126" y="679958"/>
                    <a:pt x="227330" y="658876"/>
                  </a:cubicBezTo>
                  <a:cubicBezTo>
                    <a:pt x="205613" y="634619"/>
                    <a:pt x="193802" y="596519"/>
                    <a:pt x="173228" y="566293"/>
                  </a:cubicBezTo>
                  <a:cubicBezTo>
                    <a:pt x="151511" y="534416"/>
                    <a:pt x="124714" y="493395"/>
                    <a:pt x="99568" y="472821"/>
                  </a:cubicBezTo>
                  <a:cubicBezTo>
                    <a:pt x="81407" y="457962"/>
                    <a:pt x="56769" y="452247"/>
                    <a:pt x="43942" y="444881"/>
                  </a:cubicBezTo>
                  <a:cubicBezTo>
                    <a:pt x="36830" y="440817"/>
                    <a:pt x="32893" y="438531"/>
                    <a:pt x="28067" y="434467"/>
                  </a:cubicBezTo>
                  <a:cubicBezTo>
                    <a:pt x="23241" y="430403"/>
                    <a:pt x="18796" y="425450"/>
                    <a:pt x="15113" y="420370"/>
                  </a:cubicBezTo>
                  <a:cubicBezTo>
                    <a:pt x="11430" y="415163"/>
                    <a:pt x="8255" y="409448"/>
                    <a:pt x="5842" y="403606"/>
                  </a:cubicBezTo>
                  <a:cubicBezTo>
                    <a:pt x="3429" y="397764"/>
                    <a:pt x="1778" y="391414"/>
                    <a:pt x="889" y="385191"/>
                  </a:cubicBezTo>
                  <a:cubicBezTo>
                    <a:pt x="0" y="378968"/>
                    <a:pt x="0" y="372364"/>
                    <a:pt x="635" y="366141"/>
                  </a:cubicBezTo>
                  <a:cubicBezTo>
                    <a:pt x="1270" y="359791"/>
                    <a:pt x="2667" y="353441"/>
                    <a:pt x="4826" y="347472"/>
                  </a:cubicBezTo>
                  <a:cubicBezTo>
                    <a:pt x="6985" y="341503"/>
                    <a:pt x="9906" y="335661"/>
                    <a:pt x="13335" y="330454"/>
                  </a:cubicBezTo>
                  <a:cubicBezTo>
                    <a:pt x="16764" y="325247"/>
                    <a:pt x="21082" y="320294"/>
                    <a:pt x="25654" y="315976"/>
                  </a:cubicBezTo>
                  <a:cubicBezTo>
                    <a:pt x="30353" y="311658"/>
                    <a:pt x="35560" y="307848"/>
                    <a:pt x="41148" y="304800"/>
                  </a:cubicBezTo>
                  <a:cubicBezTo>
                    <a:pt x="46736" y="301752"/>
                    <a:pt x="52832" y="299339"/>
                    <a:pt x="58928" y="297688"/>
                  </a:cubicBezTo>
                  <a:cubicBezTo>
                    <a:pt x="65024" y="296037"/>
                    <a:pt x="71374" y="295148"/>
                    <a:pt x="77724" y="295021"/>
                  </a:cubicBezTo>
                  <a:cubicBezTo>
                    <a:pt x="84074" y="294894"/>
                    <a:pt x="90551" y="295529"/>
                    <a:pt x="96774" y="296926"/>
                  </a:cubicBezTo>
                  <a:cubicBezTo>
                    <a:pt x="102870" y="298323"/>
                    <a:pt x="114681" y="303403"/>
                    <a:pt x="114681" y="303403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854136" y="6097810"/>
            <a:ext cx="558070" cy="626935"/>
            <a:chOff x="0" y="0"/>
            <a:chExt cx="744093" cy="83591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46736" y="50292"/>
              <a:ext cx="649605" cy="743585"/>
            </a:xfrm>
            <a:custGeom>
              <a:avLst/>
              <a:gdLst/>
              <a:ahLst/>
              <a:cxnLst/>
              <a:rect r="r" b="b" t="t" l="l"/>
              <a:pathLst>
                <a:path h="743585" w="649605">
                  <a:moveTo>
                    <a:pt x="164465" y="356108"/>
                  </a:moveTo>
                  <a:cubicBezTo>
                    <a:pt x="169799" y="465074"/>
                    <a:pt x="182372" y="489712"/>
                    <a:pt x="203962" y="505587"/>
                  </a:cubicBezTo>
                  <a:cubicBezTo>
                    <a:pt x="232156" y="526288"/>
                    <a:pt x="291973" y="528701"/>
                    <a:pt x="329184" y="538734"/>
                  </a:cubicBezTo>
                  <a:cubicBezTo>
                    <a:pt x="359156" y="546735"/>
                    <a:pt x="388239" y="569214"/>
                    <a:pt x="410337" y="560832"/>
                  </a:cubicBezTo>
                  <a:cubicBezTo>
                    <a:pt x="434086" y="551815"/>
                    <a:pt x="455168" y="509016"/>
                    <a:pt x="464185" y="478917"/>
                  </a:cubicBezTo>
                  <a:cubicBezTo>
                    <a:pt x="473329" y="448564"/>
                    <a:pt x="467741" y="412623"/>
                    <a:pt x="464566" y="379222"/>
                  </a:cubicBezTo>
                  <a:cubicBezTo>
                    <a:pt x="461391" y="345059"/>
                    <a:pt x="455041" y="308991"/>
                    <a:pt x="444754" y="276225"/>
                  </a:cubicBezTo>
                  <a:cubicBezTo>
                    <a:pt x="434721" y="244348"/>
                    <a:pt x="416433" y="212471"/>
                    <a:pt x="403860" y="185166"/>
                  </a:cubicBezTo>
                  <a:cubicBezTo>
                    <a:pt x="393446" y="162560"/>
                    <a:pt x="380492" y="140589"/>
                    <a:pt x="374904" y="123571"/>
                  </a:cubicBezTo>
                  <a:cubicBezTo>
                    <a:pt x="371221" y="112395"/>
                    <a:pt x="369443" y="104394"/>
                    <a:pt x="369062" y="94742"/>
                  </a:cubicBezTo>
                  <a:cubicBezTo>
                    <a:pt x="368681" y="85090"/>
                    <a:pt x="369951" y="74930"/>
                    <a:pt x="372618" y="65659"/>
                  </a:cubicBezTo>
                  <a:cubicBezTo>
                    <a:pt x="375285" y="56388"/>
                    <a:pt x="379857" y="46990"/>
                    <a:pt x="385445" y="39116"/>
                  </a:cubicBezTo>
                  <a:cubicBezTo>
                    <a:pt x="391033" y="31242"/>
                    <a:pt x="398145" y="23876"/>
                    <a:pt x="405892" y="18161"/>
                  </a:cubicBezTo>
                  <a:cubicBezTo>
                    <a:pt x="413639" y="12446"/>
                    <a:pt x="422910" y="7747"/>
                    <a:pt x="432054" y="4826"/>
                  </a:cubicBezTo>
                  <a:cubicBezTo>
                    <a:pt x="441325" y="1905"/>
                    <a:pt x="451485" y="381"/>
                    <a:pt x="461137" y="508"/>
                  </a:cubicBezTo>
                  <a:cubicBezTo>
                    <a:pt x="470789" y="635"/>
                    <a:pt x="480949" y="2540"/>
                    <a:pt x="490093" y="5715"/>
                  </a:cubicBezTo>
                  <a:cubicBezTo>
                    <a:pt x="499237" y="8890"/>
                    <a:pt x="508127" y="13843"/>
                    <a:pt x="515747" y="19812"/>
                  </a:cubicBezTo>
                  <a:cubicBezTo>
                    <a:pt x="523367" y="25781"/>
                    <a:pt x="530352" y="33401"/>
                    <a:pt x="535686" y="41529"/>
                  </a:cubicBezTo>
                  <a:cubicBezTo>
                    <a:pt x="541020" y="49657"/>
                    <a:pt x="545211" y="58928"/>
                    <a:pt x="547624" y="68326"/>
                  </a:cubicBezTo>
                  <a:cubicBezTo>
                    <a:pt x="550037" y="77597"/>
                    <a:pt x="550926" y="87884"/>
                    <a:pt x="550291" y="97536"/>
                  </a:cubicBezTo>
                  <a:cubicBezTo>
                    <a:pt x="549656" y="107188"/>
                    <a:pt x="547243" y="117221"/>
                    <a:pt x="543560" y="126111"/>
                  </a:cubicBezTo>
                  <a:cubicBezTo>
                    <a:pt x="539877" y="135001"/>
                    <a:pt x="534416" y="143891"/>
                    <a:pt x="528066" y="151130"/>
                  </a:cubicBezTo>
                  <a:cubicBezTo>
                    <a:pt x="521716" y="158369"/>
                    <a:pt x="513715" y="164973"/>
                    <a:pt x="505333" y="169799"/>
                  </a:cubicBezTo>
                  <a:cubicBezTo>
                    <a:pt x="496951" y="174625"/>
                    <a:pt x="487299" y="178308"/>
                    <a:pt x="477901" y="180213"/>
                  </a:cubicBezTo>
                  <a:cubicBezTo>
                    <a:pt x="468376" y="182118"/>
                    <a:pt x="458089" y="182499"/>
                    <a:pt x="448564" y="181356"/>
                  </a:cubicBezTo>
                  <a:cubicBezTo>
                    <a:pt x="438912" y="180213"/>
                    <a:pt x="429133" y="177292"/>
                    <a:pt x="420370" y="173101"/>
                  </a:cubicBezTo>
                  <a:cubicBezTo>
                    <a:pt x="411734" y="168910"/>
                    <a:pt x="403225" y="162941"/>
                    <a:pt x="396367" y="156210"/>
                  </a:cubicBezTo>
                  <a:cubicBezTo>
                    <a:pt x="389509" y="149479"/>
                    <a:pt x="383413" y="141224"/>
                    <a:pt x="378968" y="132588"/>
                  </a:cubicBezTo>
                  <a:cubicBezTo>
                    <a:pt x="374523" y="123952"/>
                    <a:pt x="371348" y="114046"/>
                    <a:pt x="369951" y="104521"/>
                  </a:cubicBezTo>
                  <a:cubicBezTo>
                    <a:pt x="368554" y="94996"/>
                    <a:pt x="368808" y="84709"/>
                    <a:pt x="370459" y="75184"/>
                  </a:cubicBezTo>
                  <a:cubicBezTo>
                    <a:pt x="372110" y="65659"/>
                    <a:pt x="375539" y="56007"/>
                    <a:pt x="380238" y="47498"/>
                  </a:cubicBezTo>
                  <a:cubicBezTo>
                    <a:pt x="384937" y="38989"/>
                    <a:pt x="391287" y="30988"/>
                    <a:pt x="398399" y="24384"/>
                  </a:cubicBezTo>
                  <a:cubicBezTo>
                    <a:pt x="405511" y="17907"/>
                    <a:pt x="414147" y="12192"/>
                    <a:pt x="422910" y="8255"/>
                  </a:cubicBezTo>
                  <a:cubicBezTo>
                    <a:pt x="431800" y="4318"/>
                    <a:pt x="441706" y="1778"/>
                    <a:pt x="451358" y="889"/>
                  </a:cubicBezTo>
                  <a:cubicBezTo>
                    <a:pt x="461010" y="0"/>
                    <a:pt x="471297" y="635"/>
                    <a:pt x="480695" y="2921"/>
                  </a:cubicBezTo>
                  <a:cubicBezTo>
                    <a:pt x="490093" y="5207"/>
                    <a:pt x="499618" y="9144"/>
                    <a:pt x="507746" y="14224"/>
                  </a:cubicBezTo>
                  <a:cubicBezTo>
                    <a:pt x="516001" y="19304"/>
                    <a:pt x="523748" y="26035"/>
                    <a:pt x="529844" y="33528"/>
                  </a:cubicBezTo>
                  <a:cubicBezTo>
                    <a:pt x="535940" y="41021"/>
                    <a:pt x="544576" y="58928"/>
                    <a:pt x="544576" y="58928"/>
                  </a:cubicBezTo>
                  <a:cubicBezTo>
                    <a:pt x="544576" y="58928"/>
                    <a:pt x="542417" y="65913"/>
                    <a:pt x="543941" y="71755"/>
                  </a:cubicBezTo>
                  <a:cubicBezTo>
                    <a:pt x="548640" y="89154"/>
                    <a:pt x="591439" y="134747"/>
                    <a:pt x="605282" y="166497"/>
                  </a:cubicBezTo>
                  <a:cubicBezTo>
                    <a:pt x="617347" y="194310"/>
                    <a:pt x="619633" y="222250"/>
                    <a:pt x="626491" y="250190"/>
                  </a:cubicBezTo>
                  <a:cubicBezTo>
                    <a:pt x="633349" y="278257"/>
                    <a:pt x="643382" y="306832"/>
                    <a:pt x="646557" y="334645"/>
                  </a:cubicBezTo>
                  <a:cubicBezTo>
                    <a:pt x="649605" y="361061"/>
                    <a:pt x="647065" y="383921"/>
                    <a:pt x="646430" y="412750"/>
                  </a:cubicBezTo>
                  <a:cubicBezTo>
                    <a:pt x="645668" y="448310"/>
                    <a:pt x="644017" y="496443"/>
                    <a:pt x="641096" y="532130"/>
                  </a:cubicBezTo>
                  <a:cubicBezTo>
                    <a:pt x="638683" y="561467"/>
                    <a:pt x="643636" y="584962"/>
                    <a:pt x="631444" y="611886"/>
                  </a:cubicBezTo>
                  <a:cubicBezTo>
                    <a:pt x="614807" y="648589"/>
                    <a:pt x="572770" y="703453"/>
                    <a:pt x="531749" y="723773"/>
                  </a:cubicBezTo>
                  <a:cubicBezTo>
                    <a:pt x="491744" y="743585"/>
                    <a:pt x="433578" y="739775"/>
                    <a:pt x="389509" y="734822"/>
                  </a:cubicBezTo>
                  <a:cubicBezTo>
                    <a:pt x="349631" y="730377"/>
                    <a:pt x="310388" y="713994"/>
                    <a:pt x="278003" y="700405"/>
                  </a:cubicBezTo>
                  <a:cubicBezTo>
                    <a:pt x="251079" y="689102"/>
                    <a:pt x="232156" y="671322"/>
                    <a:pt x="207264" y="661924"/>
                  </a:cubicBezTo>
                  <a:cubicBezTo>
                    <a:pt x="182245" y="652526"/>
                    <a:pt x="152908" y="657098"/>
                    <a:pt x="128270" y="643890"/>
                  </a:cubicBezTo>
                  <a:cubicBezTo>
                    <a:pt x="99568" y="628523"/>
                    <a:pt x="68834" y="599694"/>
                    <a:pt x="48641" y="568325"/>
                  </a:cubicBezTo>
                  <a:cubicBezTo>
                    <a:pt x="26543" y="533908"/>
                    <a:pt x="12192" y="481076"/>
                    <a:pt x="5461" y="442595"/>
                  </a:cubicBezTo>
                  <a:cubicBezTo>
                    <a:pt x="0" y="411607"/>
                    <a:pt x="3175" y="374523"/>
                    <a:pt x="4064" y="356108"/>
                  </a:cubicBezTo>
                  <a:cubicBezTo>
                    <a:pt x="4572" y="347345"/>
                    <a:pt x="4826" y="343154"/>
                    <a:pt x="6350" y="336931"/>
                  </a:cubicBezTo>
                  <a:cubicBezTo>
                    <a:pt x="7874" y="330708"/>
                    <a:pt x="10287" y="324612"/>
                    <a:pt x="13208" y="318897"/>
                  </a:cubicBezTo>
                  <a:cubicBezTo>
                    <a:pt x="16256" y="313182"/>
                    <a:pt x="19939" y="307721"/>
                    <a:pt x="24257" y="302895"/>
                  </a:cubicBezTo>
                  <a:cubicBezTo>
                    <a:pt x="28448" y="298069"/>
                    <a:pt x="33528" y="293751"/>
                    <a:pt x="38735" y="290068"/>
                  </a:cubicBezTo>
                  <a:cubicBezTo>
                    <a:pt x="43942" y="286385"/>
                    <a:pt x="49784" y="283337"/>
                    <a:pt x="55753" y="281051"/>
                  </a:cubicBezTo>
                  <a:cubicBezTo>
                    <a:pt x="61722" y="278765"/>
                    <a:pt x="68199" y="277241"/>
                    <a:pt x="74549" y="276479"/>
                  </a:cubicBezTo>
                  <a:cubicBezTo>
                    <a:pt x="80899" y="275717"/>
                    <a:pt x="87630" y="275717"/>
                    <a:pt x="93980" y="276479"/>
                  </a:cubicBezTo>
                  <a:cubicBezTo>
                    <a:pt x="100330" y="277241"/>
                    <a:pt x="106807" y="278765"/>
                    <a:pt x="112776" y="281051"/>
                  </a:cubicBezTo>
                  <a:cubicBezTo>
                    <a:pt x="118745" y="283337"/>
                    <a:pt x="124587" y="286385"/>
                    <a:pt x="129794" y="290068"/>
                  </a:cubicBezTo>
                  <a:cubicBezTo>
                    <a:pt x="135001" y="293751"/>
                    <a:pt x="140081" y="298069"/>
                    <a:pt x="144272" y="302895"/>
                  </a:cubicBezTo>
                  <a:cubicBezTo>
                    <a:pt x="148590" y="307721"/>
                    <a:pt x="152273" y="313182"/>
                    <a:pt x="155321" y="318897"/>
                  </a:cubicBezTo>
                  <a:cubicBezTo>
                    <a:pt x="158242" y="324612"/>
                    <a:pt x="160655" y="330708"/>
                    <a:pt x="162179" y="336931"/>
                  </a:cubicBezTo>
                  <a:cubicBezTo>
                    <a:pt x="163703" y="343154"/>
                    <a:pt x="164465" y="356108"/>
                    <a:pt x="164465" y="356108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2342960" y="5761768"/>
            <a:ext cx="544925" cy="793147"/>
            <a:chOff x="0" y="0"/>
            <a:chExt cx="726567" cy="105752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48006" y="48006"/>
              <a:ext cx="628142" cy="959866"/>
            </a:xfrm>
            <a:custGeom>
              <a:avLst/>
              <a:gdLst/>
              <a:ahLst/>
              <a:cxnLst/>
              <a:rect r="r" b="b" t="t" l="l"/>
              <a:pathLst>
                <a:path h="959866" w="628142">
                  <a:moveTo>
                    <a:pt x="143891" y="451739"/>
                  </a:moveTo>
                  <a:cubicBezTo>
                    <a:pt x="227965" y="365887"/>
                    <a:pt x="272288" y="325501"/>
                    <a:pt x="285750" y="288163"/>
                  </a:cubicBezTo>
                  <a:cubicBezTo>
                    <a:pt x="297180" y="256286"/>
                    <a:pt x="303657" y="207391"/>
                    <a:pt x="288290" y="188976"/>
                  </a:cubicBezTo>
                  <a:cubicBezTo>
                    <a:pt x="274066" y="171958"/>
                    <a:pt x="223647" y="164084"/>
                    <a:pt x="203962" y="175768"/>
                  </a:cubicBezTo>
                  <a:cubicBezTo>
                    <a:pt x="182245" y="188722"/>
                    <a:pt x="176403" y="242062"/>
                    <a:pt x="169418" y="273177"/>
                  </a:cubicBezTo>
                  <a:cubicBezTo>
                    <a:pt x="163322" y="300355"/>
                    <a:pt x="160909" y="319532"/>
                    <a:pt x="161417" y="351790"/>
                  </a:cubicBezTo>
                  <a:cubicBezTo>
                    <a:pt x="162306" y="403987"/>
                    <a:pt x="181102" y="498348"/>
                    <a:pt x="188976" y="555879"/>
                  </a:cubicBezTo>
                  <a:cubicBezTo>
                    <a:pt x="194691" y="598043"/>
                    <a:pt x="193167" y="633476"/>
                    <a:pt x="204089" y="665607"/>
                  </a:cubicBezTo>
                  <a:cubicBezTo>
                    <a:pt x="213741" y="693928"/>
                    <a:pt x="225933" y="721995"/>
                    <a:pt x="246761" y="740029"/>
                  </a:cubicBezTo>
                  <a:cubicBezTo>
                    <a:pt x="268605" y="758952"/>
                    <a:pt x="303276" y="765683"/>
                    <a:pt x="334264" y="774700"/>
                  </a:cubicBezTo>
                  <a:cubicBezTo>
                    <a:pt x="367284" y="784352"/>
                    <a:pt x="415925" y="786892"/>
                    <a:pt x="439420" y="795274"/>
                  </a:cubicBezTo>
                  <a:cubicBezTo>
                    <a:pt x="452247" y="799846"/>
                    <a:pt x="460502" y="812546"/>
                    <a:pt x="467614" y="810514"/>
                  </a:cubicBezTo>
                  <a:cubicBezTo>
                    <a:pt x="474091" y="808736"/>
                    <a:pt x="475488" y="794131"/>
                    <a:pt x="481076" y="787400"/>
                  </a:cubicBezTo>
                  <a:cubicBezTo>
                    <a:pt x="486664" y="780542"/>
                    <a:pt x="493776" y="774446"/>
                    <a:pt x="501269" y="769747"/>
                  </a:cubicBezTo>
                  <a:cubicBezTo>
                    <a:pt x="508762" y="765175"/>
                    <a:pt x="517398" y="761619"/>
                    <a:pt x="526034" y="759587"/>
                  </a:cubicBezTo>
                  <a:cubicBezTo>
                    <a:pt x="534670" y="757555"/>
                    <a:pt x="544068" y="756793"/>
                    <a:pt x="552831" y="757682"/>
                  </a:cubicBezTo>
                  <a:cubicBezTo>
                    <a:pt x="561594" y="758571"/>
                    <a:pt x="570738" y="760984"/>
                    <a:pt x="578739" y="764540"/>
                  </a:cubicBezTo>
                  <a:cubicBezTo>
                    <a:pt x="586740" y="768096"/>
                    <a:pt x="594614" y="773303"/>
                    <a:pt x="601091" y="779272"/>
                  </a:cubicBezTo>
                  <a:cubicBezTo>
                    <a:pt x="607568" y="785241"/>
                    <a:pt x="613410" y="792734"/>
                    <a:pt x="617601" y="800481"/>
                  </a:cubicBezTo>
                  <a:cubicBezTo>
                    <a:pt x="621792" y="808228"/>
                    <a:pt x="624967" y="817118"/>
                    <a:pt x="626491" y="825754"/>
                  </a:cubicBezTo>
                  <a:cubicBezTo>
                    <a:pt x="628015" y="834390"/>
                    <a:pt x="628142" y="843788"/>
                    <a:pt x="626872" y="852551"/>
                  </a:cubicBezTo>
                  <a:cubicBezTo>
                    <a:pt x="625602" y="861314"/>
                    <a:pt x="622681" y="870204"/>
                    <a:pt x="618617" y="878078"/>
                  </a:cubicBezTo>
                  <a:cubicBezTo>
                    <a:pt x="614553" y="885952"/>
                    <a:pt x="609092" y="893445"/>
                    <a:pt x="602742" y="899541"/>
                  </a:cubicBezTo>
                  <a:cubicBezTo>
                    <a:pt x="596392" y="905637"/>
                    <a:pt x="588772" y="911098"/>
                    <a:pt x="580771" y="914908"/>
                  </a:cubicBezTo>
                  <a:cubicBezTo>
                    <a:pt x="572770" y="918718"/>
                    <a:pt x="563753" y="921385"/>
                    <a:pt x="554990" y="922401"/>
                  </a:cubicBezTo>
                  <a:cubicBezTo>
                    <a:pt x="546227" y="923417"/>
                    <a:pt x="536829" y="923163"/>
                    <a:pt x="528193" y="921385"/>
                  </a:cubicBezTo>
                  <a:cubicBezTo>
                    <a:pt x="519557" y="919607"/>
                    <a:pt x="510794" y="916178"/>
                    <a:pt x="503174" y="911733"/>
                  </a:cubicBezTo>
                  <a:cubicBezTo>
                    <a:pt x="495554" y="907288"/>
                    <a:pt x="488315" y="901192"/>
                    <a:pt x="482473" y="894588"/>
                  </a:cubicBezTo>
                  <a:cubicBezTo>
                    <a:pt x="476631" y="887984"/>
                    <a:pt x="471805" y="879983"/>
                    <a:pt x="468376" y="871855"/>
                  </a:cubicBezTo>
                  <a:cubicBezTo>
                    <a:pt x="465074" y="863727"/>
                    <a:pt x="462915" y="854583"/>
                    <a:pt x="462280" y="845820"/>
                  </a:cubicBezTo>
                  <a:cubicBezTo>
                    <a:pt x="461645" y="837057"/>
                    <a:pt x="462534" y="827532"/>
                    <a:pt x="464820" y="819023"/>
                  </a:cubicBezTo>
                  <a:cubicBezTo>
                    <a:pt x="467106" y="810514"/>
                    <a:pt x="470916" y="802005"/>
                    <a:pt x="475742" y="794639"/>
                  </a:cubicBezTo>
                  <a:cubicBezTo>
                    <a:pt x="480568" y="787273"/>
                    <a:pt x="487045" y="780415"/>
                    <a:pt x="494030" y="774954"/>
                  </a:cubicBezTo>
                  <a:cubicBezTo>
                    <a:pt x="501015" y="769493"/>
                    <a:pt x="509143" y="764921"/>
                    <a:pt x="517525" y="762000"/>
                  </a:cubicBezTo>
                  <a:cubicBezTo>
                    <a:pt x="525780" y="759079"/>
                    <a:pt x="535178" y="757555"/>
                    <a:pt x="543941" y="757428"/>
                  </a:cubicBezTo>
                  <a:cubicBezTo>
                    <a:pt x="552704" y="757301"/>
                    <a:pt x="561975" y="758698"/>
                    <a:pt x="570357" y="761365"/>
                  </a:cubicBezTo>
                  <a:cubicBezTo>
                    <a:pt x="578739" y="764032"/>
                    <a:pt x="587121" y="768350"/>
                    <a:pt x="594233" y="773557"/>
                  </a:cubicBezTo>
                  <a:cubicBezTo>
                    <a:pt x="601345" y="778764"/>
                    <a:pt x="607822" y="785622"/>
                    <a:pt x="612902" y="792861"/>
                  </a:cubicBezTo>
                  <a:cubicBezTo>
                    <a:pt x="617982" y="800100"/>
                    <a:pt x="621919" y="808482"/>
                    <a:pt x="624459" y="816991"/>
                  </a:cubicBezTo>
                  <a:cubicBezTo>
                    <a:pt x="626999" y="825500"/>
                    <a:pt x="628142" y="834898"/>
                    <a:pt x="627761" y="843661"/>
                  </a:cubicBezTo>
                  <a:cubicBezTo>
                    <a:pt x="627380" y="852424"/>
                    <a:pt x="622300" y="869823"/>
                    <a:pt x="622300" y="869823"/>
                  </a:cubicBezTo>
                  <a:cubicBezTo>
                    <a:pt x="622300" y="869823"/>
                    <a:pt x="600583" y="913511"/>
                    <a:pt x="579755" y="927862"/>
                  </a:cubicBezTo>
                  <a:cubicBezTo>
                    <a:pt x="553466" y="946023"/>
                    <a:pt x="503428" y="957326"/>
                    <a:pt x="469519" y="958723"/>
                  </a:cubicBezTo>
                  <a:cubicBezTo>
                    <a:pt x="440817" y="959866"/>
                    <a:pt x="415671" y="948944"/>
                    <a:pt x="389509" y="943229"/>
                  </a:cubicBezTo>
                  <a:cubicBezTo>
                    <a:pt x="364109" y="937641"/>
                    <a:pt x="342646" y="932815"/>
                    <a:pt x="314960" y="924687"/>
                  </a:cubicBezTo>
                  <a:cubicBezTo>
                    <a:pt x="279400" y="914146"/>
                    <a:pt x="227457" y="905129"/>
                    <a:pt x="194310" y="883285"/>
                  </a:cubicBezTo>
                  <a:cubicBezTo>
                    <a:pt x="163576" y="862965"/>
                    <a:pt x="140208" y="833247"/>
                    <a:pt x="120269" y="801751"/>
                  </a:cubicBezTo>
                  <a:cubicBezTo>
                    <a:pt x="99187" y="768477"/>
                    <a:pt x="84328" y="725551"/>
                    <a:pt x="73279" y="687451"/>
                  </a:cubicBezTo>
                  <a:cubicBezTo>
                    <a:pt x="62992" y="651637"/>
                    <a:pt x="62992" y="622681"/>
                    <a:pt x="54610" y="579882"/>
                  </a:cubicBezTo>
                  <a:cubicBezTo>
                    <a:pt x="42037" y="515620"/>
                    <a:pt x="7239" y="401447"/>
                    <a:pt x="2794" y="339725"/>
                  </a:cubicBezTo>
                  <a:cubicBezTo>
                    <a:pt x="0" y="301625"/>
                    <a:pt x="5207" y="279781"/>
                    <a:pt x="9271" y="246253"/>
                  </a:cubicBezTo>
                  <a:cubicBezTo>
                    <a:pt x="14097" y="206756"/>
                    <a:pt x="14605" y="155448"/>
                    <a:pt x="31623" y="117729"/>
                  </a:cubicBezTo>
                  <a:cubicBezTo>
                    <a:pt x="48133" y="81280"/>
                    <a:pt x="73406" y="42291"/>
                    <a:pt x="107950" y="22733"/>
                  </a:cubicBezTo>
                  <a:cubicBezTo>
                    <a:pt x="146431" y="1016"/>
                    <a:pt x="208026" y="0"/>
                    <a:pt x="257302" y="2794"/>
                  </a:cubicBezTo>
                  <a:cubicBezTo>
                    <a:pt x="306578" y="5588"/>
                    <a:pt x="369570" y="11811"/>
                    <a:pt x="403733" y="39751"/>
                  </a:cubicBezTo>
                  <a:cubicBezTo>
                    <a:pt x="435737" y="65913"/>
                    <a:pt x="453009" y="120142"/>
                    <a:pt x="461137" y="159639"/>
                  </a:cubicBezTo>
                  <a:cubicBezTo>
                    <a:pt x="468249" y="194564"/>
                    <a:pt x="460883" y="231267"/>
                    <a:pt x="456565" y="263525"/>
                  </a:cubicBezTo>
                  <a:cubicBezTo>
                    <a:pt x="452755" y="292227"/>
                    <a:pt x="449707" y="318389"/>
                    <a:pt x="438404" y="343789"/>
                  </a:cubicBezTo>
                  <a:cubicBezTo>
                    <a:pt x="426339" y="370967"/>
                    <a:pt x="403987" y="394716"/>
                    <a:pt x="384302" y="420878"/>
                  </a:cubicBezTo>
                  <a:cubicBezTo>
                    <a:pt x="362839" y="449326"/>
                    <a:pt x="336804" y="482092"/>
                    <a:pt x="314071" y="507619"/>
                  </a:cubicBezTo>
                  <a:cubicBezTo>
                    <a:pt x="294767" y="529336"/>
                    <a:pt x="270764" y="553593"/>
                    <a:pt x="257683" y="565404"/>
                  </a:cubicBezTo>
                  <a:cubicBezTo>
                    <a:pt x="251206" y="571119"/>
                    <a:pt x="247904" y="574040"/>
                    <a:pt x="242443" y="577342"/>
                  </a:cubicBezTo>
                  <a:cubicBezTo>
                    <a:pt x="236982" y="580644"/>
                    <a:pt x="230886" y="583438"/>
                    <a:pt x="224790" y="585343"/>
                  </a:cubicBezTo>
                  <a:cubicBezTo>
                    <a:pt x="218694" y="587248"/>
                    <a:pt x="212090" y="588518"/>
                    <a:pt x="205613" y="588899"/>
                  </a:cubicBezTo>
                  <a:cubicBezTo>
                    <a:pt x="199263" y="589280"/>
                    <a:pt x="192659" y="588772"/>
                    <a:pt x="186309" y="587629"/>
                  </a:cubicBezTo>
                  <a:cubicBezTo>
                    <a:pt x="179959" y="586486"/>
                    <a:pt x="173609" y="584581"/>
                    <a:pt x="167767" y="581914"/>
                  </a:cubicBezTo>
                  <a:cubicBezTo>
                    <a:pt x="161925" y="579247"/>
                    <a:pt x="156337" y="575818"/>
                    <a:pt x="151257" y="571881"/>
                  </a:cubicBezTo>
                  <a:cubicBezTo>
                    <a:pt x="146177" y="567944"/>
                    <a:pt x="141478" y="563245"/>
                    <a:pt x="137541" y="558165"/>
                  </a:cubicBezTo>
                  <a:cubicBezTo>
                    <a:pt x="133604" y="553085"/>
                    <a:pt x="130175" y="547370"/>
                    <a:pt x="127508" y="541528"/>
                  </a:cubicBezTo>
                  <a:cubicBezTo>
                    <a:pt x="124841" y="535686"/>
                    <a:pt x="122809" y="529463"/>
                    <a:pt x="121666" y="523113"/>
                  </a:cubicBezTo>
                  <a:cubicBezTo>
                    <a:pt x="120523" y="516763"/>
                    <a:pt x="120142" y="510159"/>
                    <a:pt x="120523" y="503682"/>
                  </a:cubicBezTo>
                  <a:cubicBezTo>
                    <a:pt x="120904" y="497332"/>
                    <a:pt x="122174" y="490728"/>
                    <a:pt x="124079" y="484632"/>
                  </a:cubicBezTo>
                  <a:cubicBezTo>
                    <a:pt x="125984" y="478536"/>
                    <a:pt x="128651" y="472440"/>
                    <a:pt x="131953" y="466979"/>
                  </a:cubicBezTo>
                  <a:cubicBezTo>
                    <a:pt x="135255" y="461518"/>
                    <a:pt x="144018" y="451739"/>
                    <a:pt x="144018" y="451739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2747867" y="5114639"/>
            <a:ext cx="622364" cy="1046607"/>
            <a:chOff x="0" y="0"/>
            <a:chExt cx="829818" cy="139547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50800" y="50038"/>
              <a:ext cx="728853" cy="1295146"/>
            </a:xfrm>
            <a:custGeom>
              <a:avLst/>
              <a:gdLst/>
              <a:ahLst/>
              <a:cxnLst/>
              <a:rect r="r" b="b" t="t" l="l"/>
              <a:pathLst>
                <a:path h="1295146" w="728853">
                  <a:moveTo>
                    <a:pt x="157861" y="828548"/>
                  </a:moveTo>
                  <a:cubicBezTo>
                    <a:pt x="181483" y="923290"/>
                    <a:pt x="196850" y="991489"/>
                    <a:pt x="203073" y="1033907"/>
                  </a:cubicBezTo>
                  <a:cubicBezTo>
                    <a:pt x="207645" y="1065276"/>
                    <a:pt x="202946" y="1090168"/>
                    <a:pt x="210566" y="1116584"/>
                  </a:cubicBezTo>
                  <a:cubicBezTo>
                    <a:pt x="218313" y="1143635"/>
                    <a:pt x="244983" y="1176020"/>
                    <a:pt x="249936" y="1193927"/>
                  </a:cubicBezTo>
                  <a:cubicBezTo>
                    <a:pt x="252349" y="1202563"/>
                    <a:pt x="251841" y="1207643"/>
                    <a:pt x="251460" y="1214374"/>
                  </a:cubicBezTo>
                  <a:cubicBezTo>
                    <a:pt x="251079" y="1221105"/>
                    <a:pt x="249936" y="1227963"/>
                    <a:pt x="248031" y="1234440"/>
                  </a:cubicBezTo>
                  <a:cubicBezTo>
                    <a:pt x="246126" y="1240917"/>
                    <a:pt x="243205" y="1247267"/>
                    <a:pt x="239776" y="1253109"/>
                  </a:cubicBezTo>
                  <a:cubicBezTo>
                    <a:pt x="236347" y="1258951"/>
                    <a:pt x="232156" y="1264539"/>
                    <a:pt x="227457" y="1269365"/>
                  </a:cubicBezTo>
                  <a:cubicBezTo>
                    <a:pt x="222758" y="1274191"/>
                    <a:pt x="217297" y="1278509"/>
                    <a:pt x="211582" y="1282065"/>
                  </a:cubicBezTo>
                  <a:cubicBezTo>
                    <a:pt x="205867" y="1285621"/>
                    <a:pt x="199517" y="1288542"/>
                    <a:pt x="193040" y="1290701"/>
                  </a:cubicBezTo>
                  <a:cubicBezTo>
                    <a:pt x="186690" y="1292733"/>
                    <a:pt x="179832" y="1294130"/>
                    <a:pt x="173101" y="1294638"/>
                  </a:cubicBezTo>
                  <a:cubicBezTo>
                    <a:pt x="166370" y="1295146"/>
                    <a:pt x="159258" y="1294765"/>
                    <a:pt x="152654" y="1293622"/>
                  </a:cubicBezTo>
                  <a:cubicBezTo>
                    <a:pt x="146050" y="1292479"/>
                    <a:pt x="139446" y="1290447"/>
                    <a:pt x="133223" y="1287780"/>
                  </a:cubicBezTo>
                  <a:cubicBezTo>
                    <a:pt x="127000" y="1285113"/>
                    <a:pt x="120904" y="1281557"/>
                    <a:pt x="115570" y="1277493"/>
                  </a:cubicBezTo>
                  <a:cubicBezTo>
                    <a:pt x="110236" y="1273429"/>
                    <a:pt x="105156" y="1268476"/>
                    <a:pt x="100965" y="1263269"/>
                  </a:cubicBezTo>
                  <a:cubicBezTo>
                    <a:pt x="96774" y="1257935"/>
                    <a:pt x="93091" y="1251966"/>
                    <a:pt x="90297" y="1245870"/>
                  </a:cubicBezTo>
                  <a:cubicBezTo>
                    <a:pt x="87503" y="1239774"/>
                    <a:pt x="84963" y="1235202"/>
                    <a:pt x="83947" y="1226439"/>
                  </a:cubicBezTo>
                  <a:cubicBezTo>
                    <a:pt x="81915" y="1209040"/>
                    <a:pt x="86995" y="1176909"/>
                    <a:pt x="90678" y="1147318"/>
                  </a:cubicBezTo>
                  <a:cubicBezTo>
                    <a:pt x="95377" y="1108964"/>
                    <a:pt x="100965" y="1060069"/>
                    <a:pt x="111760" y="1015873"/>
                  </a:cubicBezTo>
                  <a:cubicBezTo>
                    <a:pt x="123063" y="969264"/>
                    <a:pt x="144018" y="917194"/>
                    <a:pt x="158242" y="875030"/>
                  </a:cubicBezTo>
                  <a:cubicBezTo>
                    <a:pt x="169926" y="840486"/>
                    <a:pt x="176657" y="812546"/>
                    <a:pt x="190627" y="781050"/>
                  </a:cubicBezTo>
                  <a:cubicBezTo>
                    <a:pt x="205867" y="746633"/>
                    <a:pt x="234823" y="711073"/>
                    <a:pt x="247777" y="677037"/>
                  </a:cubicBezTo>
                  <a:cubicBezTo>
                    <a:pt x="258953" y="647573"/>
                    <a:pt x="260858" y="618363"/>
                    <a:pt x="267589" y="590296"/>
                  </a:cubicBezTo>
                  <a:cubicBezTo>
                    <a:pt x="273939" y="563626"/>
                    <a:pt x="276479" y="542036"/>
                    <a:pt x="286766" y="512445"/>
                  </a:cubicBezTo>
                  <a:cubicBezTo>
                    <a:pt x="301498" y="470154"/>
                    <a:pt x="331597" y="408305"/>
                    <a:pt x="354838" y="363601"/>
                  </a:cubicBezTo>
                  <a:cubicBezTo>
                    <a:pt x="374777" y="325247"/>
                    <a:pt x="396748" y="291084"/>
                    <a:pt x="415925" y="259334"/>
                  </a:cubicBezTo>
                  <a:cubicBezTo>
                    <a:pt x="432181" y="232410"/>
                    <a:pt x="446786" y="211328"/>
                    <a:pt x="462280" y="185039"/>
                  </a:cubicBezTo>
                  <a:cubicBezTo>
                    <a:pt x="479171" y="156210"/>
                    <a:pt x="491998" y="120396"/>
                    <a:pt x="512953" y="93091"/>
                  </a:cubicBezTo>
                  <a:cubicBezTo>
                    <a:pt x="533654" y="66167"/>
                    <a:pt x="568579" y="36576"/>
                    <a:pt x="586740" y="22225"/>
                  </a:cubicBezTo>
                  <a:cubicBezTo>
                    <a:pt x="596138" y="14859"/>
                    <a:pt x="601599" y="11049"/>
                    <a:pt x="609854" y="7493"/>
                  </a:cubicBezTo>
                  <a:cubicBezTo>
                    <a:pt x="618109" y="3937"/>
                    <a:pt x="627507" y="1524"/>
                    <a:pt x="636524" y="762"/>
                  </a:cubicBezTo>
                  <a:cubicBezTo>
                    <a:pt x="645541" y="0"/>
                    <a:pt x="655066" y="889"/>
                    <a:pt x="663829" y="3048"/>
                  </a:cubicBezTo>
                  <a:cubicBezTo>
                    <a:pt x="672592" y="5207"/>
                    <a:pt x="681482" y="9017"/>
                    <a:pt x="689102" y="13843"/>
                  </a:cubicBezTo>
                  <a:cubicBezTo>
                    <a:pt x="696722" y="18669"/>
                    <a:pt x="703834" y="25146"/>
                    <a:pt x="709549" y="32131"/>
                  </a:cubicBezTo>
                  <a:cubicBezTo>
                    <a:pt x="715264" y="39116"/>
                    <a:pt x="720090" y="47498"/>
                    <a:pt x="723138" y="56007"/>
                  </a:cubicBezTo>
                  <a:cubicBezTo>
                    <a:pt x="726313" y="64516"/>
                    <a:pt x="727964" y="74041"/>
                    <a:pt x="728218" y="83058"/>
                  </a:cubicBezTo>
                  <a:cubicBezTo>
                    <a:pt x="728472" y="92075"/>
                    <a:pt x="727202" y="101600"/>
                    <a:pt x="724535" y="110236"/>
                  </a:cubicBezTo>
                  <a:cubicBezTo>
                    <a:pt x="721868" y="118872"/>
                    <a:pt x="717550" y="127508"/>
                    <a:pt x="712343" y="134874"/>
                  </a:cubicBezTo>
                  <a:cubicBezTo>
                    <a:pt x="707136" y="142240"/>
                    <a:pt x="700405" y="149098"/>
                    <a:pt x="693039" y="154305"/>
                  </a:cubicBezTo>
                  <a:cubicBezTo>
                    <a:pt x="685673" y="159639"/>
                    <a:pt x="677037" y="163830"/>
                    <a:pt x="668401" y="166497"/>
                  </a:cubicBezTo>
                  <a:cubicBezTo>
                    <a:pt x="659765" y="169164"/>
                    <a:pt x="650240" y="170434"/>
                    <a:pt x="641223" y="170180"/>
                  </a:cubicBezTo>
                  <a:cubicBezTo>
                    <a:pt x="632206" y="169926"/>
                    <a:pt x="622808" y="168148"/>
                    <a:pt x="614299" y="165100"/>
                  </a:cubicBezTo>
                  <a:cubicBezTo>
                    <a:pt x="605790" y="162052"/>
                    <a:pt x="597408" y="157353"/>
                    <a:pt x="590296" y="151638"/>
                  </a:cubicBezTo>
                  <a:cubicBezTo>
                    <a:pt x="583311" y="146050"/>
                    <a:pt x="576834" y="138811"/>
                    <a:pt x="572008" y="131191"/>
                  </a:cubicBezTo>
                  <a:cubicBezTo>
                    <a:pt x="567182" y="123571"/>
                    <a:pt x="563245" y="114681"/>
                    <a:pt x="561086" y="105918"/>
                  </a:cubicBezTo>
                  <a:cubicBezTo>
                    <a:pt x="558927" y="97155"/>
                    <a:pt x="558038" y="87630"/>
                    <a:pt x="558800" y="78613"/>
                  </a:cubicBezTo>
                  <a:cubicBezTo>
                    <a:pt x="559562" y="69596"/>
                    <a:pt x="561848" y="60198"/>
                    <a:pt x="565404" y="51943"/>
                  </a:cubicBezTo>
                  <a:cubicBezTo>
                    <a:pt x="568960" y="43688"/>
                    <a:pt x="574167" y="35560"/>
                    <a:pt x="580263" y="28829"/>
                  </a:cubicBezTo>
                  <a:cubicBezTo>
                    <a:pt x="586232" y="22098"/>
                    <a:pt x="593725" y="16002"/>
                    <a:pt x="601599" y="11557"/>
                  </a:cubicBezTo>
                  <a:cubicBezTo>
                    <a:pt x="609473" y="7112"/>
                    <a:pt x="618490" y="3683"/>
                    <a:pt x="627380" y="2032"/>
                  </a:cubicBezTo>
                  <a:cubicBezTo>
                    <a:pt x="636270" y="381"/>
                    <a:pt x="645922" y="0"/>
                    <a:pt x="654812" y="1270"/>
                  </a:cubicBezTo>
                  <a:cubicBezTo>
                    <a:pt x="663829" y="2540"/>
                    <a:pt x="672973" y="5334"/>
                    <a:pt x="681101" y="9398"/>
                  </a:cubicBezTo>
                  <a:cubicBezTo>
                    <a:pt x="689229" y="13462"/>
                    <a:pt x="697103" y="19050"/>
                    <a:pt x="703453" y="25400"/>
                  </a:cubicBezTo>
                  <a:cubicBezTo>
                    <a:pt x="709803" y="31750"/>
                    <a:pt x="715391" y="39497"/>
                    <a:pt x="719455" y="47625"/>
                  </a:cubicBezTo>
                  <a:cubicBezTo>
                    <a:pt x="723519" y="55753"/>
                    <a:pt x="726313" y="64897"/>
                    <a:pt x="727583" y="73914"/>
                  </a:cubicBezTo>
                  <a:cubicBezTo>
                    <a:pt x="728853" y="82804"/>
                    <a:pt x="728472" y="92456"/>
                    <a:pt x="726821" y="101346"/>
                  </a:cubicBezTo>
                  <a:cubicBezTo>
                    <a:pt x="725170" y="110236"/>
                    <a:pt x="721741" y="119253"/>
                    <a:pt x="717296" y="127127"/>
                  </a:cubicBezTo>
                  <a:cubicBezTo>
                    <a:pt x="712851" y="135001"/>
                    <a:pt x="700532" y="148717"/>
                    <a:pt x="700151" y="148590"/>
                  </a:cubicBezTo>
                  <a:cubicBezTo>
                    <a:pt x="700151" y="148590"/>
                    <a:pt x="700151" y="148463"/>
                    <a:pt x="700151" y="148463"/>
                  </a:cubicBezTo>
                  <a:cubicBezTo>
                    <a:pt x="699262" y="148082"/>
                    <a:pt x="641350" y="207391"/>
                    <a:pt x="616204" y="240919"/>
                  </a:cubicBezTo>
                  <a:cubicBezTo>
                    <a:pt x="590550" y="275209"/>
                    <a:pt x="569595" y="317246"/>
                    <a:pt x="548259" y="352171"/>
                  </a:cubicBezTo>
                  <a:cubicBezTo>
                    <a:pt x="529209" y="383413"/>
                    <a:pt x="511429" y="409194"/>
                    <a:pt x="494411" y="440690"/>
                  </a:cubicBezTo>
                  <a:cubicBezTo>
                    <a:pt x="476123" y="474726"/>
                    <a:pt x="456057" y="511683"/>
                    <a:pt x="442849" y="549783"/>
                  </a:cubicBezTo>
                  <a:cubicBezTo>
                    <a:pt x="429387" y="588645"/>
                    <a:pt x="424942" y="635635"/>
                    <a:pt x="414909" y="671830"/>
                  </a:cubicBezTo>
                  <a:cubicBezTo>
                    <a:pt x="406781" y="701548"/>
                    <a:pt x="399923" y="722757"/>
                    <a:pt x="389001" y="751967"/>
                  </a:cubicBezTo>
                  <a:cubicBezTo>
                    <a:pt x="375412" y="788416"/>
                    <a:pt x="353441" y="832358"/>
                    <a:pt x="337439" y="873125"/>
                  </a:cubicBezTo>
                  <a:cubicBezTo>
                    <a:pt x="321564" y="913892"/>
                    <a:pt x="306578" y="957326"/>
                    <a:pt x="293370" y="996696"/>
                  </a:cubicBezTo>
                  <a:cubicBezTo>
                    <a:pt x="281432" y="1032256"/>
                    <a:pt x="268224" y="1065022"/>
                    <a:pt x="260985" y="1098804"/>
                  </a:cubicBezTo>
                  <a:cubicBezTo>
                    <a:pt x="254127" y="1130681"/>
                    <a:pt x="250317" y="1173861"/>
                    <a:pt x="249936" y="1193927"/>
                  </a:cubicBezTo>
                  <a:cubicBezTo>
                    <a:pt x="249682" y="1203198"/>
                    <a:pt x="251841" y="1207643"/>
                    <a:pt x="251460" y="1214374"/>
                  </a:cubicBezTo>
                  <a:cubicBezTo>
                    <a:pt x="251079" y="1221105"/>
                    <a:pt x="249936" y="1227963"/>
                    <a:pt x="248031" y="1234440"/>
                  </a:cubicBezTo>
                  <a:cubicBezTo>
                    <a:pt x="246126" y="1240917"/>
                    <a:pt x="243205" y="1247267"/>
                    <a:pt x="239776" y="1253109"/>
                  </a:cubicBezTo>
                  <a:cubicBezTo>
                    <a:pt x="236347" y="1258951"/>
                    <a:pt x="232156" y="1264539"/>
                    <a:pt x="227457" y="1269365"/>
                  </a:cubicBezTo>
                  <a:cubicBezTo>
                    <a:pt x="222758" y="1274191"/>
                    <a:pt x="217297" y="1278509"/>
                    <a:pt x="211582" y="1282065"/>
                  </a:cubicBezTo>
                  <a:cubicBezTo>
                    <a:pt x="205867" y="1285621"/>
                    <a:pt x="199517" y="1288542"/>
                    <a:pt x="193040" y="1290701"/>
                  </a:cubicBezTo>
                  <a:cubicBezTo>
                    <a:pt x="186690" y="1292733"/>
                    <a:pt x="179832" y="1294130"/>
                    <a:pt x="173101" y="1294638"/>
                  </a:cubicBezTo>
                  <a:cubicBezTo>
                    <a:pt x="166370" y="1295146"/>
                    <a:pt x="159258" y="1294765"/>
                    <a:pt x="152654" y="1293622"/>
                  </a:cubicBezTo>
                  <a:cubicBezTo>
                    <a:pt x="146050" y="1292479"/>
                    <a:pt x="139446" y="1290447"/>
                    <a:pt x="133223" y="1287780"/>
                  </a:cubicBezTo>
                  <a:cubicBezTo>
                    <a:pt x="127000" y="1285113"/>
                    <a:pt x="120904" y="1281557"/>
                    <a:pt x="115570" y="1277493"/>
                  </a:cubicBezTo>
                  <a:cubicBezTo>
                    <a:pt x="110236" y="1273429"/>
                    <a:pt x="105156" y="1268476"/>
                    <a:pt x="100965" y="1263269"/>
                  </a:cubicBezTo>
                  <a:cubicBezTo>
                    <a:pt x="96774" y="1257935"/>
                    <a:pt x="93091" y="1251966"/>
                    <a:pt x="90297" y="1245870"/>
                  </a:cubicBezTo>
                  <a:cubicBezTo>
                    <a:pt x="87503" y="1239774"/>
                    <a:pt x="86995" y="1233805"/>
                    <a:pt x="83947" y="1226566"/>
                  </a:cubicBezTo>
                  <a:cubicBezTo>
                    <a:pt x="79629" y="1216406"/>
                    <a:pt x="70612" y="1207643"/>
                    <a:pt x="65278" y="1191387"/>
                  </a:cubicBezTo>
                  <a:cubicBezTo>
                    <a:pt x="55245" y="1161034"/>
                    <a:pt x="52197" y="1098296"/>
                    <a:pt x="43815" y="1053211"/>
                  </a:cubicBezTo>
                  <a:cubicBezTo>
                    <a:pt x="35687" y="1009523"/>
                    <a:pt x="24130" y="958977"/>
                    <a:pt x="16256" y="924687"/>
                  </a:cubicBezTo>
                  <a:cubicBezTo>
                    <a:pt x="11049" y="901827"/>
                    <a:pt x="4953" y="881507"/>
                    <a:pt x="2413" y="867537"/>
                  </a:cubicBezTo>
                  <a:cubicBezTo>
                    <a:pt x="889" y="859536"/>
                    <a:pt x="0" y="854710"/>
                    <a:pt x="0" y="848360"/>
                  </a:cubicBezTo>
                  <a:cubicBezTo>
                    <a:pt x="0" y="842010"/>
                    <a:pt x="762" y="835406"/>
                    <a:pt x="2286" y="829183"/>
                  </a:cubicBezTo>
                  <a:cubicBezTo>
                    <a:pt x="3810" y="822960"/>
                    <a:pt x="6223" y="816737"/>
                    <a:pt x="9144" y="811022"/>
                  </a:cubicBezTo>
                  <a:cubicBezTo>
                    <a:pt x="12065" y="805307"/>
                    <a:pt x="15875" y="799973"/>
                    <a:pt x="20066" y="795147"/>
                  </a:cubicBezTo>
                  <a:cubicBezTo>
                    <a:pt x="24257" y="790321"/>
                    <a:pt x="29210" y="785876"/>
                    <a:pt x="34417" y="782193"/>
                  </a:cubicBezTo>
                  <a:cubicBezTo>
                    <a:pt x="39624" y="778510"/>
                    <a:pt x="45593" y="775462"/>
                    <a:pt x="51562" y="773176"/>
                  </a:cubicBezTo>
                  <a:cubicBezTo>
                    <a:pt x="57531" y="770890"/>
                    <a:pt x="63881" y="769239"/>
                    <a:pt x="70231" y="768477"/>
                  </a:cubicBezTo>
                  <a:cubicBezTo>
                    <a:pt x="76581" y="767715"/>
                    <a:pt x="83185" y="767715"/>
                    <a:pt x="89535" y="768477"/>
                  </a:cubicBezTo>
                  <a:cubicBezTo>
                    <a:pt x="95885" y="769239"/>
                    <a:pt x="102362" y="770763"/>
                    <a:pt x="108331" y="773049"/>
                  </a:cubicBezTo>
                  <a:cubicBezTo>
                    <a:pt x="114300" y="775335"/>
                    <a:pt x="120269" y="778383"/>
                    <a:pt x="125476" y="781939"/>
                  </a:cubicBezTo>
                  <a:cubicBezTo>
                    <a:pt x="130810" y="785622"/>
                    <a:pt x="135636" y="789940"/>
                    <a:pt x="139954" y="794766"/>
                  </a:cubicBezTo>
                  <a:cubicBezTo>
                    <a:pt x="144145" y="799465"/>
                    <a:pt x="148082" y="804926"/>
                    <a:pt x="151003" y="810514"/>
                  </a:cubicBezTo>
                  <a:cubicBezTo>
                    <a:pt x="154051" y="816229"/>
                    <a:pt x="157861" y="828675"/>
                    <a:pt x="157861" y="828675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2608802" y="5453444"/>
            <a:ext cx="394145" cy="1102900"/>
            <a:chOff x="0" y="0"/>
            <a:chExt cx="525526" cy="147053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50419" y="49911"/>
              <a:ext cx="424688" cy="1370330"/>
            </a:xfrm>
            <a:custGeom>
              <a:avLst/>
              <a:gdLst/>
              <a:ahLst/>
              <a:cxnLst/>
              <a:rect r="r" b="b" t="t" l="l"/>
              <a:pathLst>
                <a:path h="1370330" w="424688">
                  <a:moveTo>
                    <a:pt x="180213" y="717042"/>
                  </a:moveTo>
                  <a:cubicBezTo>
                    <a:pt x="95885" y="666750"/>
                    <a:pt x="64008" y="626872"/>
                    <a:pt x="47625" y="594995"/>
                  </a:cubicBezTo>
                  <a:cubicBezTo>
                    <a:pt x="33528" y="567436"/>
                    <a:pt x="29972" y="539623"/>
                    <a:pt x="23622" y="509905"/>
                  </a:cubicBezTo>
                  <a:cubicBezTo>
                    <a:pt x="16891" y="478155"/>
                    <a:pt x="12319" y="443992"/>
                    <a:pt x="9144" y="409956"/>
                  </a:cubicBezTo>
                  <a:cubicBezTo>
                    <a:pt x="5969" y="374904"/>
                    <a:pt x="5969" y="336550"/>
                    <a:pt x="4953" y="302768"/>
                  </a:cubicBezTo>
                  <a:cubicBezTo>
                    <a:pt x="4064" y="272669"/>
                    <a:pt x="3556" y="246888"/>
                    <a:pt x="2921" y="217170"/>
                  </a:cubicBezTo>
                  <a:cubicBezTo>
                    <a:pt x="2159" y="185039"/>
                    <a:pt x="1397" y="139192"/>
                    <a:pt x="889" y="116967"/>
                  </a:cubicBezTo>
                  <a:cubicBezTo>
                    <a:pt x="635" y="105918"/>
                    <a:pt x="0" y="100076"/>
                    <a:pt x="381" y="92075"/>
                  </a:cubicBezTo>
                  <a:cubicBezTo>
                    <a:pt x="762" y="84455"/>
                    <a:pt x="1270" y="77216"/>
                    <a:pt x="3048" y="70104"/>
                  </a:cubicBezTo>
                  <a:cubicBezTo>
                    <a:pt x="4826" y="62992"/>
                    <a:pt x="7493" y="55880"/>
                    <a:pt x="10922" y="49403"/>
                  </a:cubicBezTo>
                  <a:cubicBezTo>
                    <a:pt x="14351" y="42926"/>
                    <a:pt x="18669" y="36576"/>
                    <a:pt x="23495" y="31115"/>
                  </a:cubicBezTo>
                  <a:cubicBezTo>
                    <a:pt x="28321" y="25654"/>
                    <a:pt x="34036" y="20701"/>
                    <a:pt x="40005" y="16510"/>
                  </a:cubicBezTo>
                  <a:cubicBezTo>
                    <a:pt x="46101" y="12319"/>
                    <a:pt x="52832" y="8890"/>
                    <a:pt x="59690" y="6223"/>
                  </a:cubicBezTo>
                  <a:cubicBezTo>
                    <a:pt x="66548" y="3683"/>
                    <a:pt x="73914" y="1778"/>
                    <a:pt x="81153" y="889"/>
                  </a:cubicBezTo>
                  <a:cubicBezTo>
                    <a:pt x="88392" y="0"/>
                    <a:pt x="96012" y="0"/>
                    <a:pt x="103251" y="889"/>
                  </a:cubicBezTo>
                  <a:cubicBezTo>
                    <a:pt x="110490" y="1778"/>
                    <a:pt x="117856" y="3683"/>
                    <a:pt x="124714" y="6223"/>
                  </a:cubicBezTo>
                  <a:cubicBezTo>
                    <a:pt x="131572" y="8890"/>
                    <a:pt x="138303" y="12319"/>
                    <a:pt x="144399" y="16510"/>
                  </a:cubicBezTo>
                  <a:cubicBezTo>
                    <a:pt x="150368" y="20701"/>
                    <a:pt x="156083" y="25654"/>
                    <a:pt x="160909" y="31115"/>
                  </a:cubicBezTo>
                  <a:cubicBezTo>
                    <a:pt x="165735" y="36576"/>
                    <a:pt x="170053" y="42926"/>
                    <a:pt x="173482" y="49403"/>
                  </a:cubicBezTo>
                  <a:cubicBezTo>
                    <a:pt x="176911" y="55880"/>
                    <a:pt x="179578" y="62992"/>
                    <a:pt x="181356" y="70104"/>
                  </a:cubicBezTo>
                  <a:cubicBezTo>
                    <a:pt x="183134" y="77216"/>
                    <a:pt x="183007" y="81661"/>
                    <a:pt x="184023" y="92075"/>
                  </a:cubicBezTo>
                  <a:cubicBezTo>
                    <a:pt x="186563" y="117602"/>
                    <a:pt x="186563" y="187071"/>
                    <a:pt x="194564" y="224663"/>
                  </a:cubicBezTo>
                  <a:cubicBezTo>
                    <a:pt x="200787" y="253746"/>
                    <a:pt x="214249" y="271907"/>
                    <a:pt x="221107" y="299974"/>
                  </a:cubicBezTo>
                  <a:cubicBezTo>
                    <a:pt x="229235" y="333502"/>
                    <a:pt x="231394" y="377190"/>
                    <a:pt x="237109" y="413004"/>
                  </a:cubicBezTo>
                  <a:cubicBezTo>
                    <a:pt x="242316" y="445770"/>
                    <a:pt x="249174" y="477012"/>
                    <a:pt x="253746" y="506730"/>
                  </a:cubicBezTo>
                  <a:cubicBezTo>
                    <a:pt x="257810" y="533400"/>
                    <a:pt x="260858" y="554863"/>
                    <a:pt x="263525" y="583184"/>
                  </a:cubicBezTo>
                  <a:cubicBezTo>
                    <a:pt x="266827" y="618109"/>
                    <a:pt x="262890" y="662686"/>
                    <a:pt x="270510" y="700913"/>
                  </a:cubicBezTo>
                  <a:cubicBezTo>
                    <a:pt x="278130" y="739140"/>
                    <a:pt x="301244" y="776351"/>
                    <a:pt x="309499" y="812673"/>
                  </a:cubicBezTo>
                  <a:cubicBezTo>
                    <a:pt x="316992" y="845439"/>
                    <a:pt x="314452" y="876300"/>
                    <a:pt x="320548" y="908558"/>
                  </a:cubicBezTo>
                  <a:cubicBezTo>
                    <a:pt x="327025" y="942467"/>
                    <a:pt x="339471" y="978027"/>
                    <a:pt x="348107" y="1011174"/>
                  </a:cubicBezTo>
                  <a:cubicBezTo>
                    <a:pt x="356235" y="1042162"/>
                    <a:pt x="366014" y="1070610"/>
                    <a:pt x="371094" y="1101090"/>
                  </a:cubicBezTo>
                  <a:cubicBezTo>
                    <a:pt x="376301" y="1131951"/>
                    <a:pt x="369316" y="1172210"/>
                    <a:pt x="378968" y="1195324"/>
                  </a:cubicBezTo>
                  <a:cubicBezTo>
                    <a:pt x="385953" y="1211961"/>
                    <a:pt x="403479" y="1220470"/>
                    <a:pt x="410845" y="1232408"/>
                  </a:cubicBezTo>
                  <a:cubicBezTo>
                    <a:pt x="416560" y="1241679"/>
                    <a:pt x="419735" y="1250061"/>
                    <a:pt x="421894" y="1259459"/>
                  </a:cubicBezTo>
                  <a:cubicBezTo>
                    <a:pt x="424053" y="1268857"/>
                    <a:pt x="424688" y="1279017"/>
                    <a:pt x="423799" y="1288542"/>
                  </a:cubicBezTo>
                  <a:cubicBezTo>
                    <a:pt x="422910" y="1298067"/>
                    <a:pt x="420243" y="1307973"/>
                    <a:pt x="416306" y="1316736"/>
                  </a:cubicBezTo>
                  <a:cubicBezTo>
                    <a:pt x="412369" y="1325499"/>
                    <a:pt x="406654" y="1334008"/>
                    <a:pt x="400177" y="1341120"/>
                  </a:cubicBezTo>
                  <a:cubicBezTo>
                    <a:pt x="393700" y="1348105"/>
                    <a:pt x="385572" y="1354455"/>
                    <a:pt x="377190" y="1359027"/>
                  </a:cubicBezTo>
                  <a:cubicBezTo>
                    <a:pt x="368808" y="1363599"/>
                    <a:pt x="359029" y="1367028"/>
                    <a:pt x="349631" y="1368679"/>
                  </a:cubicBezTo>
                  <a:cubicBezTo>
                    <a:pt x="340106" y="1370330"/>
                    <a:pt x="329946" y="1370330"/>
                    <a:pt x="320421" y="1368933"/>
                  </a:cubicBezTo>
                  <a:cubicBezTo>
                    <a:pt x="310896" y="1367536"/>
                    <a:pt x="301117" y="1364361"/>
                    <a:pt x="292608" y="1359916"/>
                  </a:cubicBezTo>
                  <a:cubicBezTo>
                    <a:pt x="284099" y="1355471"/>
                    <a:pt x="275844" y="1349375"/>
                    <a:pt x="269240" y="1342517"/>
                  </a:cubicBezTo>
                  <a:cubicBezTo>
                    <a:pt x="262509" y="1335659"/>
                    <a:pt x="256667" y="1327150"/>
                    <a:pt x="252603" y="1318514"/>
                  </a:cubicBezTo>
                  <a:cubicBezTo>
                    <a:pt x="248412" y="1309878"/>
                    <a:pt x="245618" y="1299972"/>
                    <a:pt x="244475" y="1290447"/>
                  </a:cubicBezTo>
                  <a:cubicBezTo>
                    <a:pt x="243332" y="1280922"/>
                    <a:pt x="243713" y="1270635"/>
                    <a:pt x="245745" y="1261237"/>
                  </a:cubicBezTo>
                  <a:cubicBezTo>
                    <a:pt x="247777" y="1251839"/>
                    <a:pt x="251460" y="1242314"/>
                    <a:pt x="256286" y="1234059"/>
                  </a:cubicBezTo>
                  <a:cubicBezTo>
                    <a:pt x="261112" y="1225804"/>
                    <a:pt x="267716" y="1217930"/>
                    <a:pt x="274955" y="1211580"/>
                  </a:cubicBezTo>
                  <a:cubicBezTo>
                    <a:pt x="282194" y="1205357"/>
                    <a:pt x="290957" y="1200023"/>
                    <a:pt x="299847" y="1196340"/>
                  </a:cubicBezTo>
                  <a:cubicBezTo>
                    <a:pt x="308737" y="1192657"/>
                    <a:pt x="318643" y="1190371"/>
                    <a:pt x="328168" y="1189736"/>
                  </a:cubicBezTo>
                  <a:cubicBezTo>
                    <a:pt x="337693" y="1189101"/>
                    <a:pt x="347980" y="1190117"/>
                    <a:pt x="357251" y="1192657"/>
                  </a:cubicBezTo>
                  <a:cubicBezTo>
                    <a:pt x="366522" y="1195197"/>
                    <a:pt x="375920" y="1199261"/>
                    <a:pt x="383921" y="1204595"/>
                  </a:cubicBezTo>
                  <a:cubicBezTo>
                    <a:pt x="391922" y="1209929"/>
                    <a:pt x="399415" y="1216787"/>
                    <a:pt x="405257" y="1224407"/>
                  </a:cubicBezTo>
                  <a:cubicBezTo>
                    <a:pt x="411099" y="1232027"/>
                    <a:pt x="416052" y="1241044"/>
                    <a:pt x="419227" y="1250061"/>
                  </a:cubicBezTo>
                  <a:cubicBezTo>
                    <a:pt x="422402" y="1259078"/>
                    <a:pt x="424180" y="1269111"/>
                    <a:pt x="424307" y="1278763"/>
                  </a:cubicBezTo>
                  <a:cubicBezTo>
                    <a:pt x="424434" y="1288415"/>
                    <a:pt x="422910" y="1298575"/>
                    <a:pt x="419862" y="1307719"/>
                  </a:cubicBezTo>
                  <a:cubicBezTo>
                    <a:pt x="416814" y="1316863"/>
                    <a:pt x="412115" y="1325880"/>
                    <a:pt x="406400" y="1333627"/>
                  </a:cubicBezTo>
                  <a:cubicBezTo>
                    <a:pt x="400685" y="1341374"/>
                    <a:pt x="393319" y="1348486"/>
                    <a:pt x="385445" y="1353947"/>
                  </a:cubicBezTo>
                  <a:cubicBezTo>
                    <a:pt x="377571" y="1359408"/>
                    <a:pt x="368300" y="1363726"/>
                    <a:pt x="359029" y="1366393"/>
                  </a:cubicBezTo>
                  <a:cubicBezTo>
                    <a:pt x="349758" y="1369060"/>
                    <a:pt x="339598" y="1370203"/>
                    <a:pt x="330073" y="1369822"/>
                  </a:cubicBezTo>
                  <a:cubicBezTo>
                    <a:pt x="320421" y="1369441"/>
                    <a:pt x="310515" y="1367282"/>
                    <a:pt x="301498" y="1363853"/>
                  </a:cubicBezTo>
                  <a:cubicBezTo>
                    <a:pt x="292608" y="1360424"/>
                    <a:pt x="283718" y="1355217"/>
                    <a:pt x="276352" y="1349121"/>
                  </a:cubicBezTo>
                  <a:cubicBezTo>
                    <a:pt x="268986" y="1343025"/>
                    <a:pt x="257302" y="1327023"/>
                    <a:pt x="257302" y="1327023"/>
                  </a:cubicBezTo>
                  <a:cubicBezTo>
                    <a:pt x="257302" y="1327023"/>
                    <a:pt x="254000" y="1313561"/>
                    <a:pt x="249936" y="1302893"/>
                  </a:cubicBezTo>
                  <a:cubicBezTo>
                    <a:pt x="241300" y="1280160"/>
                    <a:pt x="209677" y="1232154"/>
                    <a:pt x="201803" y="1198626"/>
                  </a:cubicBezTo>
                  <a:cubicBezTo>
                    <a:pt x="195072" y="1170178"/>
                    <a:pt x="201676" y="1146683"/>
                    <a:pt x="199136" y="1115949"/>
                  </a:cubicBezTo>
                  <a:cubicBezTo>
                    <a:pt x="195834" y="1076706"/>
                    <a:pt x="188849" y="1022985"/>
                    <a:pt x="180848" y="982853"/>
                  </a:cubicBezTo>
                  <a:cubicBezTo>
                    <a:pt x="174117" y="948944"/>
                    <a:pt x="162814" y="919988"/>
                    <a:pt x="156718" y="890143"/>
                  </a:cubicBezTo>
                  <a:cubicBezTo>
                    <a:pt x="151257" y="862965"/>
                    <a:pt x="150876" y="842010"/>
                    <a:pt x="145161" y="811530"/>
                  </a:cubicBezTo>
                  <a:cubicBezTo>
                    <a:pt x="137033" y="768350"/>
                    <a:pt x="116840" y="704723"/>
                    <a:pt x="109220" y="656336"/>
                  </a:cubicBezTo>
                  <a:cubicBezTo>
                    <a:pt x="102616" y="614807"/>
                    <a:pt x="105029" y="576707"/>
                    <a:pt x="98933" y="539369"/>
                  </a:cubicBezTo>
                  <a:cubicBezTo>
                    <a:pt x="93218" y="504190"/>
                    <a:pt x="81026" y="469646"/>
                    <a:pt x="74422" y="438150"/>
                  </a:cubicBezTo>
                  <a:cubicBezTo>
                    <a:pt x="68707" y="410845"/>
                    <a:pt x="68961" y="388366"/>
                    <a:pt x="61087" y="361315"/>
                  </a:cubicBezTo>
                  <a:cubicBezTo>
                    <a:pt x="51689" y="329057"/>
                    <a:pt x="28448" y="297815"/>
                    <a:pt x="18415" y="258699"/>
                  </a:cubicBezTo>
                  <a:cubicBezTo>
                    <a:pt x="6096" y="210566"/>
                    <a:pt x="127" y="121666"/>
                    <a:pt x="381" y="92075"/>
                  </a:cubicBezTo>
                  <a:cubicBezTo>
                    <a:pt x="508" y="81280"/>
                    <a:pt x="1270" y="77216"/>
                    <a:pt x="3048" y="70104"/>
                  </a:cubicBezTo>
                  <a:cubicBezTo>
                    <a:pt x="4826" y="62992"/>
                    <a:pt x="7493" y="55880"/>
                    <a:pt x="10922" y="49403"/>
                  </a:cubicBezTo>
                  <a:cubicBezTo>
                    <a:pt x="14351" y="42926"/>
                    <a:pt x="18669" y="36703"/>
                    <a:pt x="23495" y="31242"/>
                  </a:cubicBezTo>
                  <a:cubicBezTo>
                    <a:pt x="28321" y="25781"/>
                    <a:pt x="34036" y="20701"/>
                    <a:pt x="40005" y="16510"/>
                  </a:cubicBezTo>
                  <a:cubicBezTo>
                    <a:pt x="46101" y="12319"/>
                    <a:pt x="52832" y="8890"/>
                    <a:pt x="59690" y="6223"/>
                  </a:cubicBezTo>
                  <a:cubicBezTo>
                    <a:pt x="66548" y="3683"/>
                    <a:pt x="73914" y="1778"/>
                    <a:pt x="81153" y="889"/>
                  </a:cubicBezTo>
                  <a:cubicBezTo>
                    <a:pt x="88392" y="0"/>
                    <a:pt x="96012" y="0"/>
                    <a:pt x="103251" y="889"/>
                  </a:cubicBezTo>
                  <a:cubicBezTo>
                    <a:pt x="110490" y="1778"/>
                    <a:pt x="117856" y="3683"/>
                    <a:pt x="124714" y="6223"/>
                  </a:cubicBezTo>
                  <a:cubicBezTo>
                    <a:pt x="131572" y="8890"/>
                    <a:pt x="138303" y="12319"/>
                    <a:pt x="144399" y="16510"/>
                  </a:cubicBezTo>
                  <a:cubicBezTo>
                    <a:pt x="150368" y="20701"/>
                    <a:pt x="156083" y="25654"/>
                    <a:pt x="160909" y="31115"/>
                  </a:cubicBezTo>
                  <a:cubicBezTo>
                    <a:pt x="165735" y="36576"/>
                    <a:pt x="170053" y="42926"/>
                    <a:pt x="173482" y="49403"/>
                  </a:cubicBezTo>
                  <a:cubicBezTo>
                    <a:pt x="176911" y="55880"/>
                    <a:pt x="179578" y="62992"/>
                    <a:pt x="181356" y="70104"/>
                  </a:cubicBezTo>
                  <a:cubicBezTo>
                    <a:pt x="183134" y="77216"/>
                    <a:pt x="183515" y="82042"/>
                    <a:pt x="184023" y="92075"/>
                  </a:cubicBezTo>
                  <a:cubicBezTo>
                    <a:pt x="185039" y="113284"/>
                    <a:pt x="182626" y="160528"/>
                    <a:pt x="181991" y="191770"/>
                  </a:cubicBezTo>
                  <a:cubicBezTo>
                    <a:pt x="181356" y="219583"/>
                    <a:pt x="180848" y="242824"/>
                    <a:pt x="180340" y="270510"/>
                  </a:cubicBezTo>
                  <a:cubicBezTo>
                    <a:pt x="179832" y="301244"/>
                    <a:pt x="178435" y="335915"/>
                    <a:pt x="179197" y="368046"/>
                  </a:cubicBezTo>
                  <a:cubicBezTo>
                    <a:pt x="179959" y="399542"/>
                    <a:pt x="181610" y="431165"/>
                    <a:pt x="184658" y="461391"/>
                  </a:cubicBezTo>
                  <a:cubicBezTo>
                    <a:pt x="187579" y="490093"/>
                    <a:pt x="183515" y="526161"/>
                    <a:pt x="196977" y="544830"/>
                  </a:cubicBezTo>
                  <a:cubicBezTo>
                    <a:pt x="208534" y="560832"/>
                    <a:pt x="239649" y="565023"/>
                    <a:pt x="252476" y="572389"/>
                  </a:cubicBezTo>
                  <a:cubicBezTo>
                    <a:pt x="259715" y="576580"/>
                    <a:pt x="263779" y="578993"/>
                    <a:pt x="268732" y="583184"/>
                  </a:cubicBezTo>
                  <a:cubicBezTo>
                    <a:pt x="273685" y="587375"/>
                    <a:pt x="278130" y="592201"/>
                    <a:pt x="281940" y="597408"/>
                  </a:cubicBezTo>
                  <a:cubicBezTo>
                    <a:pt x="285750" y="602615"/>
                    <a:pt x="288925" y="608584"/>
                    <a:pt x="291338" y="614553"/>
                  </a:cubicBezTo>
                  <a:cubicBezTo>
                    <a:pt x="293751" y="620522"/>
                    <a:pt x="295529" y="626999"/>
                    <a:pt x="296418" y="633349"/>
                  </a:cubicBezTo>
                  <a:cubicBezTo>
                    <a:pt x="297307" y="639699"/>
                    <a:pt x="297434" y="646430"/>
                    <a:pt x="296799" y="652907"/>
                  </a:cubicBezTo>
                  <a:cubicBezTo>
                    <a:pt x="296164" y="659257"/>
                    <a:pt x="294640" y="665734"/>
                    <a:pt x="292481" y="671830"/>
                  </a:cubicBezTo>
                  <a:cubicBezTo>
                    <a:pt x="290322" y="677926"/>
                    <a:pt x="287274" y="684022"/>
                    <a:pt x="283718" y="689356"/>
                  </a:cubicBezTo>
                  <a:cubicBezTo>
                    <a:pt x="280162" y="694690"/>
                    <a:pt x="275844" y="699770"/>
                    <a:pt x="271145" y="704088"/>
                  </a:cubicBezTo>
                  <a:cubicBezTo>
                    <a:pt x="266446" y="708406"/>
                    <a:pt x="260985" y="712343"/>
                    <a:pt x="255270" y="715518"/>
                  </a:cubicBezTo>
                  <a:cubicBezTo>
                    <a:pt x="249682" y="718566"/>
                    <a:pt x="243459" y="721106"/>
                    <a:pt x="237236" y="722757"/>
                  </a:cubicBezTo>
                  <a:cubicBezTo>
                    <a:pt x="231013" y="724408"/>
                    <a:pt x="224409" y="725424"/>
                    <a:pt x="217932" y="725551"/>
                  </a:cubicBezTo>
                  <a:cubicBezTo>
                    <a:pt x="211455" y="725678"/>
                    <a:pt x="204851" y="724916"/>
                    <a:pt x="198501" y="723519"/>
                  </a:cubicBezTo>
                  <a:cubicBezTo>
                    <a:pt x="192278" y="722122"/>
                    <a:pt x="180213" y="717042"/>
                    <a:pt x="180213" y="717042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5" id="25"/>
          <p:cNvGrpSpPr/>
          <p:nvPr/>
        </p:nvGrpSpPr>
        <p:grpSpPr>
          <a:xfrm rot="0">
            <a:off x="594074" y="6543294"/>
            <a:ext cx="2947226" cy="1983296"/>
            <a:chOff x="0" y="0"/>
            <a:chExt cx="3929634" cy="2644394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50419" y="46482"/>
              <a:ext cx="3828923" cy="2547493"/>
            </a:xfrm>
            <a:custGeom>
              <a:avLst/>
              <a:gdLst/>
              <a:ahLst/>
              <a:cxnLst/>
              <a:rect r="r" b="b" t="t" l="l"/>
              <a:pathLst>
                <a:path h="2547493" w="3828923">
                  <a:moveTo>
                    <a:pt x="3771519" y="121285"/>
                  </a:moveTo>
                  <a:cubicBezTo>
                    <a:pt x="3638550" y="122936"/>
                    <a:pt x="3603879" y="118364"/>
                    <a:pt x="3572637" y="123444"/>
                  </a:cubicBezTo>
                  <a:cubicBezTo>
                    <a:pt x="3543300" y="128143"/>
                    <a:pt x="3518408" y="141732"/>
                    <a:pt x="3489198" y="150368"/>
                  </a:cubicBezTo>
                  <a:cubicBezTo>
                    <a:pt x="3457448" y="159766"/>
                    <a:pt x="3423666" y="166116"/>
                    <a:pt x="3388995" y="177546"/>
                  </a:cubicBezTo>
                  <a:cubicBezTo>
                    <a:pt x="3350133" y="190373"/>
                    <a:pt x="3305810" y="210058"/>
                    <a:pt x="3267456" y="225171"/>
                  </a:cubicBezTo>
                  <a:cubicBezTo>
                    <a:pt x="3232912" y="238760"/>
                    <a:pt x="3205353" y="246761"/>
                    <a:pt x="3169031" y="264033"/>
                  </a:cubicBezTo>
                  <a:cubicBezTo>
                    <a:pt x="3120644" y="287147"/>
                    <a:pt x="3062351" y="322834"/>
                    <a:pt x="3005328" y="356616"/>
                  </a:cubicBezTo>
                  <a:cubicBezTo>
                    <a:pt x="2941320" y="394462"/>
                    <a:pt x="2866009" y="444627"/>
                    <a:pt x="2804033" y="481203"/>
                  </a:cubicBezTo>
                  <a:cubicBezTo>
                    <a:pt x="2751963" y="511937"/>
                    <a:pt x="2701290" y="534670"/>
                    <a:pt x="2658491" y="562991"/>
                  </a:cubicBezTo>
                  <a:cubicBezTo>
                    <a:pt x="2621534" y="587502"/>
                    <a:pt x="2597531" y="608838"/>
                    <a:pt x="2560193" y="638937"/>
                  </a:cubicBezTo>
                  <a:cubicBezTo>
                    <a:pt x="2508758" y="680466"/>
                    <a:pt x="2427224" y="748919"/>
                    <a:pt x="2379853" y="791210"/>
                  </a:cubicBezTo>
                  <a:cubicBezTo>
                    <a:pt x="2347722" y="819912"/>
                    <a:pt x="2326005" y="839216"/>
                    <a:pt x="2300986" y="865505"/>
                  </a:cubicBezTo>
                  <a:cubicBezTo>
                    <a:pt x="2275586" y="892302"/>
                    <a:pt x="2255139" y="919988"/>
                    <a:pt x="2228596" y="950595"/>
                  </a:cubicBezTo>
                  <a:cubicBezTo>
                    <a:pt x="2196719" y="987298"/>
                    <a:pt x="2149729" y="1030605"/>
                    <a:pt x="2122297" y="1070737"/>
                  </a:cubicBezTo>
                  <a:cubicBezTo>
                    <a:pt x="2099183" y="1104646"/>
                    <a:pt x="2086483" y="1142365"/>
                    <a:pt x="2070100" y="1172591"/>
                  </a:cubicBezTo>
                  <a:cubicBezTo>
                    <a:pt x="2056765" y="1197229"/>
                    <a:pt x="2047367" y="1216787"/>
                    <a:pt x="2032127" y="1239012"/>
                  </a:cubicBezTo>
                  <a:cubicBezTo>
                    <a:pt x="2014982" y="1264158"/>
                    <a:pt x="1988312" y="1286383"/>
                    <a:pt x="1970659" y="1314831"/>
                  </a:cubicBezTo>
                  <a:cubicBezTo>
                    <a:pt x="1951736" y="1345311"/>
                    <a:pt x="1938274" y="1385189"/>
                    <a:pt x="1923923" y="1417066"/>
                  </a:cubicBezTo>
                  <a:cubicBezTo>
                    <a:pt x="1911350" y="1445006"/>
                    <a:pt x="1902587" y="1470914"/>
                    <a:pt x="1888871" y="1496060"/>
                  </a:cubicBezTo>
                  <a:cubicBezTo>
                    <a:pt x="1875155" y="1521206"/>
                    <a:pt x="1861693" y="1543304"/>
                    <a:pt x="1841373" y="1567942"/>
                  </a:cubicBezTo>
                  <a:cubicBezTo>
                    <a:pt x="1815465" y="1599438"/>
                    <a:pt x="1773809" y="1637157"/>
                    <a:pt x="1741424" y="1665859"/>
                  </a:cubicBezTo>
                  <a:cubicBezTo>
                    <a:pt x="1713484" y="1690751"/>
                    <a:pt x="1690370" y="1711452"/>
                    <a:pt x="1659636" y="1731518"/>
                  </a:cubicBezTo>
                  <a:cubicBezTo>
                    <a:pt x="1625473" y="1753870"/>
                    <a:pt x="1583563" y="1770253"/>
                    <a:pt x="1544193" y="1791462"/>
                  </a:cubicBezTo>
                  <a:cubicBezTo>
                    <a:pt x="1502029" y="1814195"/>
                    <a:pt x="1453388" y="1838198"/>
                    <a:pt x="1414526" y="1863979"/>
                  </a:cubicBezTo>
                  <a:cubicBezTo>
                    <a:pt x="1379855" y="1886966"/>
                    <a:pt x="1357376" y="1910461"/>
                    <a:pt x="1320927" y="1936877"/>
                  </a:cubicBezTo>
                  <a:cubicBezTo>
                    <a:pt x="1272921" y="1971675"/>
                    <a:pt x="1199007" y="2024126"/>
                    <a:pt x="1149604" y="2052447"/>
                  </a:cubicBezTo>
                  <a:cubicBezTo>
                    <a:pt x="1114679" y="2072513"/>
                    <a:pt x="1086739" y="2083562"/>
                    <a:pt x="1056386" y="2097151"/>
                  </a:cubicBezTo>
                  <a:cubicBezTo>
                    <a:pt x="1028065" y="2109851"/>
                    <a:pt x="1003046" y="2117217"/>
                    <a:pt x="973455" y="2131949"/>
                  </a:cubicBezTo>
                  <a:cubicBezTo>
                    <a:pt x="936879" y="2150110"/>
                    <a:pt x="889508" y="2176145"/>
                    <a:pt x="854583" y="2200910"/>
                  </a:cubicBezTo>
                  <a:cubicBezTo>
                    <a:pt x="823595" y="2222881"/>
                    <a:pt x="798449" y="2245995"/>
                    <a:pt x="772541" y="2271014"/>
                  </a:cubicBezTo>
                  <a:cubicBezTo>
                    <a:pt x="746506" y="2296287"/>
                    <a:pt x="728472" y="2335022"/>
                    <a:pt x="698881" y="2351913"/>
                  </a:cubicBezTo>
                  <a:cubicBezTo>
                    <a:pt x="670306" y="2368169"/>
                    <a:pt x="633476" y="2365375"/>
                    <a:pt x="599186" y="2372614"/>
                  </a:cubicBezTo>
                  <a:cubicBezTo>
                    <a:pt x="562610" y="2380361"/>
                    <a:pt x="523621" y="2387346"/>
                    <a:pt x="485902" y="2397252"/>
                  </a:cubicBezTo>
                  <a:cubicBezTo>
                    <a:pt x="447294" y="2407412"/>
                    <a:pt x="410972" y="2421763"/>
                    <a:pt x="370332" y="2433193"/>
                  </a:cubicBezTo>
                  <a:cubicBezTo>
                    <a:pt x="325882" y="2445766"/>
                    <a:pt x="271018" y="2450973"/>
                    <a:pt x="229489" y="2469007"/>
                  </a:cubicBezTo>
                  <a:cubicBezTo>
                    <a:pt x="192278" y="2485136"/>
                    <a:pt x="152781" y="2519680"/>
                    <a:pt x="130810" y="2531999"/>
                  </a:cubicBezTo>
                  <a:cubicBezTo>
                    <a:pt x="120269" y="2537841"/>
                    <a:pt x="115189" y="2541143"/>
                    <a:pt x="106680" y="2543683"/>
                  </a:cubicBezTo>
                  <a:cubicBezTo>
                    <a:pt x="98298" y="2546223"/>
                    <a:pt x="88900" y="2547366"/>
                    <a:pt x="80137" y="2547112"/>
                  </a:cubicBezTo>
                  <a:cubicBezTo>
                    <a:pt x="71374" y="2546858"/>
                    <a:pt x="62230" y="2544953"/>
                    <a:pt x="53975" y="2541905"/>
                  </a:cubicBezTo>
                  <a:cubicBezTo>
                    <a:pt x="45720" y="2538730"/>
                    <a:pt x="37592" y="2534031"/>
                    <a:pt x="30734" y="2528443"/>
                  </a:cubicBezTo>
                  <a:cubicBezTo>
                    <a:pt x="23876" y="2522855"/>
                    <a:pt x="17780" y="2515870"/>
                    <a:pt x="13081" y="2508504"/>
                  </a:cubicBezTo>
                  <a:cubicBezTo>
                    <a:pt x="8382" y="2501011"/>
                    <a:pt x="4699" y="2492375"/>
                    <a:pt x="2667" y="2483866"/>
                  </a:cubicBezTo>
                  <a:cubicBezTo>
                    <a:pt x="635" y="2475357"/>
                    <a:pt x="0" y="2465959"/>
                    <a:pt x="762" y="2457196"/>
                  </a:cubicBezTo>
                  <a:cubicBezTo>
                    <a:pt x="1524" y="2448433"/>
                    <a:pt x="3810" y="2439289"/>
                    <a:pt x="7366" y="2431288"/>
                  </a:cubicBezTo>
                  <a:cubicBezTo>
                    <a:pt x="10922" y="2423160"/>
                    <a:pt x="16002" y="2415286"/>
                    <a:pt x="21971" y="2408809"/>
                  </a:cubicBezTo>
                  <a:cubicBezTo>
                    <a:pt x="27940" y="2402332"/>
                    <a:pt x="35306" y="2396490"/>
                    <a:pt x="42926" y="2392299"/>
                  </a:cubicBezTo>
                  <a:cubicBezTo>
                    <a:pt x="50673" y="2387981"/>
                    <a:pt x="59436" y="2384933"/>
                    <a:pt x="68072" y="2383282"/>
                  </a:cubicBezTo>
                  <a:cubicBezTo>
                    <a:pt x="76708" y="2381631"/>
                    <a:pt x="86106" y="2381504"/>
                    <a:pt x="94869" y="2382774"/>
                  </a:cubicBezTo>
                  <a:cubicBezTo>
                    <a:pt x="103632" y="2384044"/>
                    <a:pt x="112522" y="2386838"/>
                    <a:pt x="120396" y="2390775"/>
                  </a:cubicBezTo>
                  <a:cubicBezTo>
                    <a:pt x="128270" y="2394712"/>
                    <a:pt x="135763" y="2400300"/>
                    <a:pt x="141986" y="2406523"/>
                  </a:cubicBezTo>
                  <a:cubicBezTo>
                    <a:pt x="148082" y="2412746"/>
                    <a:pt x="153543" y="2420493"/>
                    <a:pt x="157353" y="2428367"/>
                  </a:cubicBezTo>
                  <a:cubicBezTo>
                    <a:pt x="161163" y="2436241"/>
                    <a:pt x="163830" y="2445258"/>
                    <a:pt x="164973" y="2454021"/>
                  </a:cubicBezTo>
                  <a:cubicBezTo>
                    <a:pt x="166116" y="2462784"/>
                    <a:pt x="165735" y="2472055"/>
                    <a:pt x="164084" y="2480691"/>
                  </a:cubicBezTo>
                  <a:cubicBezTo>
                    <a:pt x="162433" y="2489327"/>
                    <a:pt x="159131" y="2498090"/>
                    <a:pt x="154686" y="2505710"/>
                  </a:cubicBezTo>
                  <a:cubicBezTo>
                    <a:pt x="150368" y="2513330"/>
                    <a:pt x="144399" y="2520569"/>
                    <a:pt x="137795" y="2526411"/>
                  </a:cubicBezTo>
                  <a:cubicBezTo>
                    <a:pt x="131191" y="2532253"/>
                    <a:pt x="123190" y="2537206"/>
                    <a:pt x="115062" y="2540635"/>
                  </a:cubicBezTo>
                  <a:cubicBezTo>
                    <a:pt x="106934" y="2544064"/>
                    <a:pt x="97917" y="2546223"/>
                    <a:pt x="89154" y="2546858"/>
                  </a:cubicBezTo>
                  <a:cubicBezTo>
                    <a:pt x="80391" y="2547493"/>
                    <a:pt x="70993" y="2546731"/>
                    <a:pt x="62484" y="2544572"/>
                  </a:cubicBezTo>
                  <a:cubicBezTo>
                    <a:pt x="53975" y="2542413"/>
                    <a:pt x="45339" y="2538603"/>
                    <a:pt x="37973" y="2533777"/>
                  </a:cubicBezTo>
                  <a:cubicBezTo>
                    <a:pt x="30607" y="2528951"/>
                    <a:pt x="23749" y="2522601"/>
                    <a:pt x="18288" y="2515743"/>
                  </a:cubicBezTo>
                  <a:cubicBezTo>
                    <a:pt x="12827" y="2508885"/>
                    <a:pt x="8255" y="2500630"/>
                    <a:pt x="5207" y="2492375"/>
                  </a:cubicBezTo>
                  <a:cubicBezTo>
                    <a:pt x="2286" y="2484120"/>
                    <a:pt x="508" y="2474849"/>
                    <a:pt x="381" y="2466086"/>
                  </a:cubicBezTo>
                  <a:cubicBezTo>
                    <a:pt x="254" y="2457323"/>
                    <a:pt x="1651" y="2448052"/>
                    <a:pt x="4318" y="2439670"/>
                  </a:cubicBezTo>
                  <a:cubicBezTo>
                    <a:pt x="6985" y="2431288"/>
                    <a:pt x="11176" y="2422906"/>
                    <a:pt x="16383" y="2415794"/>
                  </a:cubicBezTo>
                  <a:cubicBezTo>
                    <a:pt x="21590" y="2408682"/>
                    <a:pt x="35433" y="2396998"/>
                    <a:pt x="35433" y="2396998"/>
                  </a:cubicBezTo>
                  <a:cubicBezTo>
                    <a:pt x="35433" y="2396998"/>
                    <a:pt x="71374" y="2369947"/>
                    <a:pt x="94742" y="2357247"/>
                  </a:cubicBezTo>
                  <a:cubicBezTo>
                    <a:pt x="124460" y="2340991"/>
                    <a:pt x="164211" y="2323973"/>
                    <a:pt x="201295" y="2311273"/>
                  </a:cubicBezTo>
                  <a:cubicBezTo>
                    <a:pt x="239776" y="2298065"/>
                    <a:pt x="280416" y="2291715"/>
                    <a:pt x="321818" y="2280285"/>
                  </a:cubicBezTo>
                  <a:cubicBezTo>
                    <a:pt x="366268" y="2267966"/>
                    <a:pt x="416814" y="2250059"/>
                    <a:pt x="459359" y="2239518"/>
                  </a:cubicBezTo>
                  <a:cubicBezTo>
                    <a:pt x="495554" y="2230628"/>
                    <a:pt x="529082" y="2222119"/>
                    <a:pt x="560832" y="2219452"/>
                  </a:cubicBezTo>
                  <a:cubicBezTo>
                    <a:pt x="588518" y="2217166"/>
                    <a:pt x="615823" y="2230628"/>
                    <a:pt x="639318" y="2221865"/>
                  </a:cubicBezTo>
                  <a:cubicBezTo>
                    <a:pt x="664337" y="2212467"/>
                    <a:pt x="681228" y="2181860"/>
                    <a:pt x="705231" y="2161032"/>
                  </a:cubicBezTo>
                  <a:cubicBezTo>
                    <a:pt x="732663" y="2137283"/>
                    <a:pt x="761238" y="2109724"/>
                    <a:pt x="795655" y="2087499"/>
                  </a:cubicBezTo>
                  <a:cubicBezTo>
                    <a:pt x="834771" y="2062226"/>
                    <a:pt x="890397" y="2037207"/>
                    <a:pt x="929513" y="2020316"/>
                  </a:cubicBezTo>
                  <a:cubicBezTo>
                    <a:pt x="958723" y="2007743"/>
                    <a:pt x="981583" y="2002409"/>
                    <a:pt x="1008126" y="1991741"/>
                  </a:cubicBezTo>
                  <a:cubicBezTo>
                    <a:pt x="1036193" y="1980565"/>
                    <a:pt x="1061466" y="1971802"/>
                    <a:pt x="1093597" y="1954530"/>
                  </a:cubicBezTo>
                  <a:cubicBezTo>
                    <a:pt x="1139444" y="1929765"/>
                    <a:pt x="1206500" y="1884045"/>
                    <a:pt x="1253109" y="1850517"/>
                  </a:cubicBezTo>
                  <a:cubicBezTo>
                    <a:pt x="1291844" y="1822704"/>
                    <a:pt x="1318895" y="1796161"/>
                    <a:pt x="1355725" y="1769237"/>
                  </a:cubicBezTo>
                  <a:cubicBezTo>
                    <a:pt x="1396111" y="1739646"/>
                    <a:pt x="1445641" y="1705483"/>
                    <a:pt x="1486027" y="1680972"/>
                  </a:cubicBezTo>
                  <a:cubicBezTo>
                    <a:pt x="1519174" y="1660906"/>
                    <a:pt x="1547114" y="1652651"/>
                    <a:pt x="1579499" y="1630807"/>
                  </a:cubicBezTo>
                  <a:cubicBezTo>
                    <a:pt x="1619758" y="1603756"/>
                    <a:pt x="1668907" y="1559179"/>
                    <a:pt x="1705737" y="1525905"/>
                  </a:cubicBezTo>
                  <a:cubicBezTo>
                    <a:pt x="1736344" y="1498346"/>
                    <a:pt x="1766062" y="1474470"/>
                    <a:pt x="1786636" y="1446657"/>
                  </a:cubicBezTo>
                  <a:cubicBezTo>
                    <a:pt x="1804543" y="1422527"/>
                    <a:pt x="1811782" y="1399667"/>
                    <a:pt x="1826006" y="1371092"/>
                  </a:cubicBezTo>
                  <a:cubicBezTo>
                    <a:pt x="1844421" y="1334262"/>
                    <a:pt x="1861058" y="1283716"/>
                    <a:pt x="1886839" y="1243711"/>
                  </a:cubicBezTo>
                  <a:cubicBezTo>
                    <a:pt x="1913636" y="1202182"/>
                    <a:pt x="1957070" y="1167257"/>
                    <a:pt x="1984756" y="1126871"/>
                  </a:cubicBezTo>
                  <a:cubicBezTo>
                    <a:pt x="2010791" y="1089152"/>
                    <a:pt x="2023745" y="1048512"/>
                    <a:pt x="2049780" y="1009904"/>
                  </a:cubicBezTo>
                  <a:cubicBezTo>
                    <a:pt x="2078482" y="967359"/>
                    <a:pt x="2119249" y="921893"/>
                    <a:pt x="2152015" y="883539"/>
                  </a:cubicBezTo>
                  <a:cubicBezTo>
                    <a:pt x="2180590" y="850138"/>
                    <a:pt x="2205990" y="819912"/>
                    <a:pt x="2234565" y="791972"/>
                  </a:cubicBezTo>
                  <a:cubicBezTo>
                    <a:pt x="2261743" y="765429"/>
                    <a:pt x="2288159" y="746125"/>
                    <a:pt x="2318766" y="719328"/>
                  </a:cubicBezTo>
                  <a:cubicBezTo>
                    <a:pt x="2355977" y="686816"/>
                    <a:pt x="2407285" y="638175"/>
                    <a:pt x="2441956" y="610235"/>
                  </a:cubicBezTo>
                  <a:cubicBezTo>
                    <a:pt x="2465705" y="591185"/>
                    <a:pt x="2480564" y="582168"/>
                    <a:pt x="2504059" y="564769"/>
                  </a:cubicBezTo>
                  <a:cubicBezTo>
                    <a:pt x="2535174" y="541782"/>
                    <a:pt x="2573401" y="510540"/>
                    <a:pt x="2612390" y="484251"/>
                  </a:cubicBezTo>
                  <a:cubicBezTo>
                    <a:pt x="2655316" y="455295"/>
                    <a:pt x="2701417" y="431546"/>
                    <a:pt x="2751709" y="399542"/>
                  </a:cubicBezTo>
                  <a:cubicBezTo>
                    <a:pt x="2812669" y="360807"/>
                    <a:pt x="2886837" y="308610"/>
                    <a:pt x="2951607" y="266700"/>
                  </a:cubicBezTo>
                  <a:cubicBezTo>
                    <a:pt x="3011805" y="227711"/>
                    <a:pt x="3076448" y="181356"/>
                    <a:pt x="3127375" y="156210"/>
                  </a:cubicBezTo>
                  <a:cubicBezTo>
                    <a:pt x="3163062" y="138557"/>
                    <a:pt x="3188843" y="134747"/>
                    <a:pt x="3223260" y="120650"/>
                  </a:cubicBezTo>
                  <a:cubicBezTo>
                    <a:pt x="3264535" y="103759"/>
                    <a:pt x="3315716" y="74930"/>
                    <a:pt x="3357626" y="60198"/>
                  </a:cubicBezTo>
                  <a:cubicBezTo>
                    <a:pt x="3392424" y="47879"/>
                    <a:pt x="3421888" y="43434"/>
                    <a:pt x="3456051" y="34544"/>
                  </a:cubicBezTo>
                  <a:cubicBezTo>
                    <a:pt x="3493008" y="24892"/>
                    <a:pt x="3534029" y="9017"/>
                    <a:pt x="3571367" y="4318"/>
                  </a:cubicBezTo>
                  <a:cubicBezTo>
                    <a:pt x="3605657" y="0"/>
                    <a:pt x="3638169" y="4826"/>
                    <a:pt x="3671570" y="5207"/>
                  </a:cubicBezTo>
                  <a:cubicBezTo>
                    <a:pt x="3704971" y="5588"/>
                    <a:pt x="3753485" y="5334"/>
                    <a:pt x="3771519" y="6477"/>
                  </a:cubicBezTo>
                  <a:cubicBezTo>
                    <a:pt x="3778250" y="6858"/>
                    <a:pt x="3780790" y="6985"/>
                    <a:pt x="3785235" y="8128"/>
                  </a:cubicBezTo>
                  <a:cubicBezTo>
                    <a:pt x="3789680" y="9271"/>
                    <a:pt x="3794125" y="10922"/>
                    <a:pt x="3798189" y="13081"/>
                  </a:cubicBezTo>
                  <a:cubicBezTo>
                    <a:pt x="3802253" y="15240"/>
                    <a:pt x="3806190" y="17907"/>
                    <a:pt x="3809619" y="20955"/>
                  </a:cubicBezTo>
                  <a:cubicBezTo>
                    <a:pt x="3813048" y="24003"/>
                    <a:pt x="3816223" y="27432"/>
                    <a:pt x="3818763" y="31242"/>
                  </a:cubicBezTo>
                  <a:cubicBezTo>
                    <a:pt x="3821303" y="35052"/>
                    <a:pt x="3823462" y="39243"/>
                    <a:pt x="3825113" y="43561"/>
                  </a:cubicBezTo>
                  <a:cubicBezTo>
                    <a:pt x="3826764" y="47879"/>
                    <a:pt x="3827907" y="52451"/>
                    <a:pt x="3828415" y="57023"/>
                  </a:cubicBezTo>
                  <a:cubicBezTo>
                    <a:pt x="3828923" y="61595"/>
                    <a:pt x="3828923" y="66167"/>
                    <a:pt x="3828415" y="70739"/>
                  </a:cubicBezTo>
                  <a:cubicBezTo>
                    <a:pt x="3827907" y="75311"/>
                    <a:pt x="3826764" y="79883"/>
                    <a:pt x="3825113" y="84201"/>
                  </a:cubicBezTo>
                  <a:cubicBezTo>
                    <a:pt x="3823462" y="88519"/>
                    <a:pt x="3821303" y="92710"/>
                    <a:pt x="3818763" y="96520"/>
                  </a:cubicBezTo>
                  <a:cubicBezTo>
                    <a:pt x="3816223" y="100330"/>
                    <a:pt x="3813048" y="103759"/>
                    <a:pt x="3809619" y="106807"/>
                  </a:cubicBezTo>
                  <a:cubicBezTo>
                    <a:pt x="3806190" y="109855"/>
                    <a:pt x="3802253" y="112522"/>
                    <a:pt x="3798189" y="114681"/>
                  </a:cubicBezTo>
                  <a:cubicBezTo>
                    <a:pt x="3794125" y="116840"/>
                    <a:pt x="3789680" y="118491"/>
                    <a:pt x="3785235" y="119634"/>
                  </a:cubicBezTo>
                  <a:cubicBezTo>
                    <a:pt x="3780790" y="120777"/>
                    <a:pt x="3771519" y="121285"/>
                    <a:pt x="3771519" y="121285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49108"/>
            <a:ext cx="9080221" cy="10636108"/>
            <a:chOff x="0" y="0"/>
            <a:chExt cx="12106961" cy="1418147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504" t="0" r="3504" b="0"/>
            <a:stretch>
              <a:fillRect/>
            </a:stretch>
          </p:blipFill>
          <p:spPr>
            <a:xfrm flipH="false" flipV="false">
              <a:off x="0" y="0"/>
              <a:ext cx="12106961" cy="1418147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397665" y="1952593"/>
            <a:ext cx="8601325" cy="7185173"/>
            <a:chOff x="0" y="0"/>
            <a:chExt cx="11468434" cy="9580230"/>
          </a:xfrm>
        </p:grpSpPr>
        <p:sp>
          <p:nvSpPr>
            <p:cNvPr name="AutoShape 5" id="5"/>
            <p:cNvSpPr/>
            <p:nvPr/>
          </p:nvSpPr>
          <p:spPr>
            <a:xfrm>
              <a:off x="0" y="0"/>
              <a:ext cx="11468434" cy="9580230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9342578" y="9137766"/>
            <a:ext cx="8601325" cy="408563"/>
          </a:xfrm>
          <a:custGeom>
            <a:avLst/>
            <a:gdLst/>
            <a:ahLst/>
            <a:cxnLst/>
            <a:rect r="r" b="b" t="t" l="l"/>
            <a:pathLst>
              <a:path h="408563" w="8601325">
                <a:moveTo>
                  <a:pt x="0" y="0"/>
                </a:moveTo>
                <a:lnTo>
                  <a:pt x="8601325" y="0"/>
                </a:lnTo>
                <a:lnTo>
                  <a:pt x="8601325" y="408563"/>
                </a:lnTo>
                <a:lnTo>
                  <a:pt x="0" y="4085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643241" y="2036899"/>
            <a:ext cx="6102" cy="564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rtl="true">
              <a:lnSpc>
                <a:spcPts val="4663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4306632" y="1238467"/>
            <a:ext cx="3637272" cy="1362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9"/>
              </a:lnSpc>
            </a:pPr>
            <a:r>
              <a:rPr lang="en-US" sz="3928">
                <a:solidFill>
                  <a:srgbClr val="000000"/>
                </a:solidFill>
                <a:latin typeface="XM Vahid Bold"/>
                <a:ea typeface="XM Vahid Bold"/>
              </a:rPr>
              <a:t>-: Unity team🕹️</a:t>
            </a:r>
          </a:p>
          <a:p>
            <a:pPr algn="ctr" rtl="true">
              <a:lnSpc>
                <a:spcPts val="549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694321" y="2017849"/>
            <a:ext cx="8304669" cy="6823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838739" indent="-419370" lvl="1">
              <a:lnSpc>
                <a:spcPts val="5438"/>
              </a:lnSpc>
              <a:buFont typeface="Arial"/>
              <a:buChar char="•"/>
            </a:pPr>
            <a:r>
              <a:rPr lang="ar-EG" sz="3884">
                <a:solidFill>
                  <a:srgbClr val="000000"/>
                </a:solidFill>
                <a:cs typeface="Droid Arabic Naskh"/>
                <a:rtl val="true"/>
              </a:rPr>
              <a:t>تصميم الشخصيات </a:t>
            </a:r>
          </a:p>
          <a:p>
            <a:pPr algn="r" rtl="true" marL="838739" indent="-419370" lvl="1">
              <a:lnSpc>
                <a:spcPts val="5438"/>
              </a:lnSpc>
              <a:buFont typeface="Arial"/>
              <a:buChar char="•"/>
            </a:pPr>
            <a:r>
              <a:rPr lang="ar-EG" sz="3884">
                <a:solidFill>
                  <a:srgbClr val="000000"/>
                </a:solidFill>
                <a:cs typeface="Droid Arabic Naskh"/>
                <a:rtl val="true"/>
              </a:rPr>
              <a:t>تصميم  عالم اللعب </a:t>
            </a:r>
          </a:p>
          <a:p>
            <a:pPr algn="r" rtl="true" marL="838739" indent="-419370" lvl="1">
              <a:lnSpc>
                <a:spcPts val="5438"/>
              </a:lnSpc>
              <a:buFont typeface="Arial"/>
              <a:buChar char="•"/>
            </a:pPr>
            <a:r>
              <a:rPr lang="ar-EG" sz="3884">
                <a:solidFill>
                  <a:srgbClr val="000000"/>
                </a:solidFill>
                <a:cs typeface="Droid Arabic Naskh"/>
                <a:rtl val="true"/>
              </a:rPr>
              <a:t>تصميم العالم السنمائي </a:t>
            </a:r>
          </a:p>
          <a:p>
            <a:pPr algn="r" rtl="true" marL="838739" indent="-419370" lvl="1">
              <a:lnSpc>
                <a:spcPts val="5438"/>
              </a:lnSpc>
              <a:buFont typeface="Arial"/>
              <a:buChar char="•"/>
            </a:pPr>
            <a:r>
              <a:rPr lang="ar-EG" sz="3884">
                <a:solidFill>
                  <a:srgbClr val="000000"/>
                </a:solidFill>
                <a:cs typeface="Droid Arabic Naskh"/>
                <a:rtl val="true"/>
              </a:rPr>
              <a:t>تصميم </a:t>
            </a:r>
            <a:r>
              <a:rPr lang="en-US" sz="3884">
                <a:solidFill>
                  <a:srgbClr val="000000"/>
                </a:solidFill>
                <a:latin typeface="Droid Arabic Naskh"/>
              </a:rPr>
              <a:t>5</a:t>
            </a:r>
            <a:r>
              <a:rPr lang="ar-EG" sz="3884">
                <a:solidFill>
                  <a:srgbClr val="000000"/>
                </a:solidFill>
                <a:latin typeface="Droid Arabic Naskh"/>
                <a:cs typeface="Droid Arabic Naskh"/>
                <a:rtl val="true"/>
              </a:rPr>
              <a:t> مشاهد سنمائية </a:t>
            </a:r>
          </a:p>
          <a:p>
            <a:pPr algn="r" rtl="true" marL="838739" indent="-419370" lvl="1">
              <a:lnSpc>
                <a:spcPts val="5438"/>
              </a:lnSpc>
              <a:buFont typeface="Arial"/>
              <a:buChar char="•"/>
            </a:pPr>
            <a:r>
              <a:rPr lang="ar-EG" sz="3884">
                <a:solidFill>
                  <a:srgbClr val="000000"/>
                </a:solidFill>
                <a:cs typeface="Droid Arabic Naskh"/>
                <a:rtl val="true"/>
              </a:rPr>
              <a:t>إنشاء </a:t>
            </a:r>
            <a:r>
              <a:rPr lang="en-US" sz="3884">
                <a:solidFill>
                  <a:srgbClr val="000000"/>
                </a:solidFill>
                <a:latin typeface="Droid Arabic Naskh"/>
              </a:rPr>
              <a:t>116</a:t>
            </a:r>
            <a:r>
              <a:rPr lang="ar-EG" sz="3884">
                <a:solidFill>
                  <a:srgbClr val="000000"/>
                </a:solidFill>
                <a:latin typeface="Droid Arabic Naskh"/>
                <a:cs typeface="Droid Arabic Naskh"/>
                <a:rtl val="true"/>
              </a:rPr>
              <a:t> انميشن </a:t>
            </a:r>
          </a:p>
          <a:p>
            <a:pPr algn="r" rtl="true" marL="838739" indent="-419370" lvl="1">
              <a:lnSpc>
                <a:spcPts val="5438"/>
              </a:lnSpc>
              <a:buFont typeface="Arial"/>
              <a:buChar char="•"/>
            </a:pPr>
            <a:r>
              <a:rPr lang="ar-EG" sz="3884">
                <a:solidFill>
                  <a:srgbClr val="000000"/>
                </a:solidFill>
                <a:cs typeface="Droid Arabic Naskh"/>
                <a:rtl val="true"/>
              </a:rPr>
              <a:t>شرح طريقة تشغيل الشخصيات</a:t>
            </a:r>
          </a:p>
          <a:p>
            <a:pPr algn="r" rtl="true">
              <a:lnSpc>
                <a:spcPts val="5438"/>
              </a:lnSpc>
            </a:pPr>
            <a:r>
              <a:rPr lang="ar-EG" sz="3884">
                <a:solidFill>
                  <a:srgbClr val="000000"/>
                </a:solidFill>
                <a:latin typeface="Droid Arabic Naskh"/>
                <a:cs typeface="Droid Arabic Naskh"/>
                <a:rtl val="true"/>
              </a:rPr>
              <a:t> لفريق الكود دون تشوة</a:t>
            </a:r>
          </a:p>
          <a:p>
            <a:pPr algn="r" rtl="true" marL="838739" indent="-419370" lvl="1">
              <a:lnSpc>
                <a:spcPts val="5438"/>
              </a:lnSpc>
              <a:buFont typeface="Arial"/>
              <a:buChar char="•"/>
            </a:pPr>
            <a:r>
              <a:rPr lang="ar-EG" sz="3884">
                <a:solidFill>
                  <a:srgbClr val="000000"/>
                </a:solidFill>
                <a:cs typeface="Droid Arabic Naskh"/>
                <a:rtl val="true"/>
              </a:rPr>
              <a:t>إنشاء قصص مصورة في بداية اللعبة </a:t>
            </a:r>
          </a:p>
          <a:p>
            <a:pPr algn="r" rtl="true" marL="838739" indent="-419370" lvl="1">
              <a:lnSpc>
                <a:spcPts val="5438"/>
              </a:lnSpc>
              <a:buFont typeface="Arial"/>
              <a:buChar char="•"/>
            </a:pPr>
            <a:r>
              <a:rPr lang="ar-EG" sz="3884">
                <a:solidFill>
                  <a:srgbClr val="000000"/>
                </a:solidFill>
                <a:cs typeface="Droid Arabic Naskh"/>
                <a:rtl val="true"/>
              </a:rPr>
              <a:t>ربط حركة الفم مع الكلام في المشاهد</a:t>
            </a:r>
          </a:p>
          <a:p>
            <a:pPr algn="r" rtl="true">
              <a:lnSpc>
                <a:spcPts val="5438"/>
              </a:lnSpc>
            </a:pPr>
            <a:r>
              <a:rPr lang="ar-EG" sz="3884">
                <a:solidFill>
                  <a:srgbClr val="000000"/>
                </a:solidFill>
                <a:latin typeface="Droid Arabic Naskh"/>
                <a:cs typeface="Droid Arabic Naskh"/>
                <a:rtl val="true"/>
              </a:rPr>
              <a:t> السنمائية 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49108"/>
            <a:ext cx="9080221" cy="10636108"/>
            <a:chOff x="0" y="0"/>
            <a:chExt cx="12106961" cy="1418147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504" t="0" r="3504" b="0"/>
            <a:stretch>
              <a:fillRect/>
            </a:stretch>
          </p:blipFill>
          <p:spPr>
            <a:xfrm flipH="false" flipV="false">
              <a:off x="0" y="0"/>
              <a:ext cx="12106961" cy="1418147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397665" y="1952593"/>
            <a:ext cx="8601325" cy="7185173"/>
            <a:chOff x="0" y="0"/>
            <a:chExt cx="11468434" cy="9580230"/>
          </a:xfrm>
        </p:grpSpPr>
        <p:sp>
          <p:nvSpPr>
            <p:cNvPr name="AutoShape 5" id="5"/>
            <p:cNvSpPr/>
            <p:nvPr/>
          </p:nvSpPr>
          <p:spPr>
            <a:xfrm>
              <a:off x="0" y="0"/>
              <a:ext cx="11468434" cy="9580230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9342578" y="9137766"/>
            <a:ext cx="8601325" cy="408563"/>
          </a:xfrm>
          <a:custGeom>
            <a:avLst/>
            <a:gdLst/>
            <a:ahLst/>
            <a:cxnLst/>
            <a:rect r="r" b="b" t="t" l="l"/>
            <a:pathLst>
              <a:path h="408563" w="8601325">
                <a:moveTo>
                  <a:pt x="0" y="0"/>
                </a:moveTo>
                <a:lnTo>
                  <a:pt x="8601325" y="0"/>
                </a:lnTo>
                <a:lnTo>
                  <a:pt x="8601325" y="408563"/>
                </a:lnTo>
                <a:lnTo>
                  <a:pt x="0" y="4085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643241" y="2036899"/>
            <a:ext cx="6102" cy="564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rtl="true">
              <a:lnSpc>
                <a:spcPts val="4663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325428" y="2036899"/>
            <a:ext cx="7673562" cy="236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583518" indent="-291759" lvl="1">
              <a:lnSpc>
                <a:spcPts val="3783"/>
              </a:lnSpc>
              <a:buFont typeface="Arial"/>
              <a:buChar char="•"/>
            </a:pPr>
            <a:r>
              <a:rPr lang="ar-EG" sz="2702">
                <a:solidFill>
                  <a:srgbClr val="000000"/>
                </a:solidFill>
                <a:cs typeface="Droid Arabic Naskh"/>
                <a:rtl val="true"/>
              </a:rPr>
              <a:t>إنشاء الموسيقي لكل ضربة </a:t>
            </a:r>
          </a:p>
          <a:p>
            <a:pPr algn="r" rtl="true" marL="583518" indent="-291759" lvl="1">
              <a:lnSpc>
                <a:spcPts val="3783"/>
              </a:lnSpc>
              <a:buFont typeface="Arial"/>
              <a:buChar char="•"/>
            </a:pPr>
            <a:r>
              <a:rPr lang="ar-EG" sz="2702">
                <a:solidFill>
                  <a:srgbClr val="000000"/>
                </a:solidFill>
                <a:cs typeface="Droid Arabic Naskh"/>
                <a:rtl val="true"/>
              </a:rPr>
              <a:t>إنشاء الموسيقي لكل ضربة لاعب </a:t>
            </a:r>
          </a:p>
          <a:p>
            <a:pPr algn="r" rtl="true" marL="583518" indent="-291759" lvl="1">
              <a:lnSpc>
                <a:spcPts val="3783"/>
              </a:lnSpc>
              <a:buFont typeface="Arial"/>
              <a:buChar char="•"/>
            </a:pPr>
            <a:r>
              <a:rPr lang="ar-EG" sz="2702">
                <a:solidFill>
                  <a:srgbClr val="000000"/>
                </a:solidFill>
                <a:cs typeface="Droid Arabic Naskh"/>
                <a:rtl val="true"/>
              </a:rPr>
              <a:t>إنشاء موسيقي عامة لكل مرحلة  أثناء اللعب </a:t>
            </a:r>
          </a:p>
          <a:p>
            <a:pPr algn="r" rtl="true" marL="583518" indent="-291759" lvl="1">
              <a:lnSpc>
                <a:spcPts val="3783"/>
              </a:lnSpc>
              <a:buFont typeface="Arial"/>
              <a:buChar char="•"/>
            </a:pPr>
            <a:r>
              <a:rPr lang="ar-EG" sz="2702">
                <a:solidFill>
                  <a:srgbClr val="000000"/>
                </a:solidFill>
                <a:cs typeface="Droid Arabic Naskh"/>
                <a:rtl val="true"/>
              </a:rPr>
              <a:t>إنشاء موسيقي ل</a:t>
            </a:r>
            <a:r>
              <a:rPr lang="en-US" sz="2702">
                <a:solidFill>
                  <a:srgbClr val="000000"/>
                </a:solidFill>
                <a:latin typeface="Droid Arabic Naskh"/>
              </a:rPr>
              <a:t>5</a:t>
            </a:r>
            <a:r>
              <a:rPr lang="ar-EG" sz="2702">
                <a:solidFill>
                  <a:srgbClr val="000000"/>
                </a:solidFill>
                <a:latin typeface="Droid Arabic Naskh"/>
                <a:cs typeface="Droid Arabic Naskh"/>
                <a:rtl val="true"/>
              </a:rPr>
              <a:t> مشاهد سنمائية مدتها </a:t>
            </a:r>
            <a:r>
              <a:rPr lang="en-US" sz="2702">
                <a:solidFill>
                  <a:srgbClr val="000000"/>
                </a:solidFill>
                <a:latin typeface="Droid Arabic Naskh"/>
              </a:rPr>
              <a:t>10</a:t>
            </a:r>
            <a:r>
              <a:rPr lang="ar-EG" sz="2702">
                <a:solidFill>
                  <a:srgbClr val="000000"/>
                </a:solidFill>
                <a:latin typeface="Droid Arabic Naskh"/>
                <a:cs typeface="Droid Arabic Naskh"/>
                <a:rtl val="true"/>
              </a:rPr>
              <a:t> ثواني</a:t>
            </a:r>
          </a:p>
          <a:p>
            <a:pPr algn="r" rtl="true" marL="583518" indent="-291759" lvl="1">
              <a:lnSpc>
                <a:spcPts val="3783"/>
              </a:lnSpc>
              <a:buFont typeface="Arial"/>
              <a:buChar char="•"/>
            </a:pPr>
            <a:r>
              <a:rPr lang="ar-EG" sz="2702">
                <a:solidFill>
                  <a:srgbClr val="000000"/>
                </a:solidFill>
                <a:cs typeface="Droid Arabic Naskh"/>
                <a:rtl val="true"/>
              </a:rPr>
              <a:t>إنشاء موسيقي لجولتين </a:t>
            </a:r>
            <a:r>
              <a:rPr lang="en-US" sz="2702">
                <a:solidFill>
                  <a:srgbClr val="000000"/>
                </a:solidFill>
                <a:latin typeface="Droid Arabic Naskh"/>
              </a:rPr>
              <a:t>Round 1 , Round2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13611" y="6692245"/>
            <a:ext cx="6685380" cy="464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 marL="583518" indent="-291759" lvl="1">
              <a:lnSpc>
                <a:spcPts val="3783"/>
              </a:lnSpc>
              <a:buFont typeface="Arial"/>
              <a:buChar char="•"/>
            </a:pPr>
            <a:r>
              <a:rPr lang="ar-EG" sz="2702">
                <a:solidFill>
                  <a:srgbClr val="000000"/>
                </a:solidFill>
                <a:cs typeface="Droid Arabic Naskh Bold"/>
                <a:rtl val="true"/>
              </a:rPr>
              <a:t>تعليق صوتي باللغة الإنجليزية للشخصيات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426631" y="1336395"/>
            <a:ext cx="3321345" cy="616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52"/>
              </a:lnSpc>
            </a:pPr>
            <a:r>
              <a:rPr lang="en-US" sz="3608">
                <a:solidFill>
                  <a:srgbClr val="000000"/>
                </a:solidFill>
                <a:latin typeface="XM Vahid Bold"/>
                <a:ea typeface="XM Vahid Bold"/>
              </a:rPr>
              <a:t>Sound effect 🔊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773205" y="5653102"/>
            <a:ext cx="197477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7279"/>
              </a:lnSpc>
            </a:pPr>
            <a:r>
              <a:rPr lang="ar-EG" sz="5199">
                <a:solidFill>
                  <a:srgbClr val="000000"/>
                </a:solidFill>
                <a:cs typeface="XM Vahid Bold"/>
                <a:rtl val="true"/>
              </a:rPr>
              <a:t>خارجي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25" y="-349108"/>
            <a:ext cx="9080221" cy="10636108"/>
            <a:chOff x="0" y="0"/>
            <a:chExt cx="12106961" cy="1418147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504" t="0" r="3504" b="0"/>
            <a:stretch>
              <a:fillRect/>
            </a:stretch>
          </p:blipFill>
          <p:spPr>
            <a:xfrm flipH="false" flipV="false">
              <a:off x="0" y="0"/>
              <a:ext cx="12106961" cy="1418147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4139310" y="1914314"/>
            <a:ext cx="3830189" cy="2716596"/>
            <a:chOff x="0" y="0"/>
            <a:chExt cx="5106918" cy="3622128"/>
          </a:xfrm>
        </p:grpSpPr>
        <p:sp>
          <p:nvSpPr>
            <p:cNvPr name="AutoShape 5" id="5"/>
            <p:cNvSpPr/>
            <p:nvPr/>
          </p:nvSpPr>
          <p:spPr>
            <a:xfrm>
              <a:off x="0" y="0"/>
              <a:ext cx="5106918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4139310" y="5394137"/>
            <a:ext cx="3873780" cy="2716596"/>
            <a:chOff x="0" y="0"/>
            <a:chExt cx="5165040" cy="3622128"/>
          </a:xfrm>
        </p:grpSpPr>
        <p:sp>
          <p:nvSpPr>
            <p:cNvPr name="AutoShape 7" id="7"/>
            <p:cNvSpPr/>
            <p:nvPr/>
          </p:nvSpPr>
          <p:spPr>
            <a:xfrm>
              <a:off x="0" y="0"/>
              <a:ext cx="5165040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824547" y="2000034"/>
            <a:ext cx="3873780" cy="2716596"/>
            <a:chOff x="0" y="0"/>
            <a:chExt cx="5165040" cy="3622128"/>
          </a:xfrm>
        </p:grpSpPr>
        <p:sp>
          <p:nvSpPr>
            <p:cNvPr name="AutoShape 9" id="9"/>
            <p:cNvSpPr/>
            <p:nvPr/>
          </p:nvSpPr>
          <p:spPr>
            <a:xfrm>
              <a:off x="0" y="0"/>
              <a:ext cx="5165040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3954039" y="4620228"/>
            <a:ext cx="4059052" cy="192805"/>
          </a:xfrm>
          <a:custGeom>
            <a:avLst/>
            <a:gdLst/>
            <a:ahLst/>
            <a:cxnLst/>
            <a:rect r="r" b="b" t="t" l="l"/>
            <a:pathLst>
              <a:path h="192805" w="4059052">
                <a:moveTo>
                  <a:pt x="0" y="0"/>
                </a:moveTo>
                <a:lnTo>
                  <a:pt x="4059051" y="0"/>
                </a:lnTo>
                <a:lnTo>
                  <a:pt x="4059051" y="192805"/>
                </a:lnTo>
                <a:lnTo>
                  <a:pt x="0" y="1928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4059237" y="8110733"/>
            <a:ext cx="3938229" cy="187066"/>
          </a:xfrm>
          <a:custGeom>
            <a:avLst/>
            <a:gdLst/>
            <a:ahLst/>
            <a:cxnLst/>
            <a:rect r="r" b="b" t="t" l="l"/>
            <a:pathLst>
              <a:path h="187066" w="3938229">
                <a:moveTo>
                  <a:pt x="0" y="0"/>
                </a:moveTo>
                <a:lnTo>
                  <a:pt x="3938229" y="0"/>
                </a:lnTo>
                <a:lnTo>
                  <a:pt x="3938229" y="187066"/>
                </a:lnTo>
                <a:lnTo>
                  <a:pt x="0" y="1870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790618" y="4719419"/>
            <a:ext cx="3941639" cy="187228"/>
          </a:xfrm>
          <a:custGeom>
            <a:avLst/>
            <a:gdLst/>
            <a:ahLst/>
            <a:cxnLst/>
            <a:rect r="r" b="b" t="t" l="l"/>
            <a:pathLst>
              <a:path h="187228" w="3941639">
                <a:moveTo>
                  <a:pt x="0" y="0"/>
                </a:moveTo>
                <a:lnTo>
                  <a:pt x="3941639" y="0"/>
                </a:lnTo>
                <a:lnTo>
                  <a:pt x="3941639" y="187227"/>
                </a:lnTo>
                <a:lnTo>
                  <a:pt x="0" y="1872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137355" y="148048"/>
            <a:ext cx="7121945" cy="880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7239"/>
              </a:lnSpc>
            </a:pPr>
            <a:r>
              <a:rPr lang="ar-EG" sz="5171">
                <a:solidFill>
                  <a:srgbClr val="000000"/>
                </a:solidFill>
                <a:cs typeface="Droid Arabic Naskh Bold"/>
                <a:rtl val="true"/>
              </a:rPr>
              <a:t>أسماء أفراد الفريق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139310" y="1184360"/>
            <a:ext cx="3830189" cy="1291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6"/>
              </a:lnSpc>
            </a:pPr>
            <a:r>
              <a:rPr lang="en-US" sz="3682">
                <a:solidFill>
                  <a:srgbClr val="000000"/>
                </a:solidFill>
                <a:latin typeface="XM Vahid Bold"/>
                <a:ea typeface="XM Vahid Bold"/>
              </a:rPr>
              <a:t>-: Coding team💻</a:t>
            </a:r>
          </a:p>
          <a:p>
            <a:pPr algn="ctr" rtl="true">
              <a:lnSpc>
                <a:spcPts val="5156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4404858" y="2036899"/>
            <a:ext cx="3299094" cy="2932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rtl="true">
              <a:lnSpc>
                <a:spcPts val="4663"/>
              </a:lnSpc>
            </a:pPr>
            <a:r>
              <a:rPr lang="ar-EG" sz="3331">
                <a:solidFill>
                  <a:srgbClr val="000000"/>
                </a:solidFill>
                <a:latin typeface="XM Vahid Bold"/>
                <a:cs typeface="XM Vahid Bold"/>
                <a:rtl val="true"/>
              </a:rPr>
              <a:t>محمد المسيري (ليدر)</a:t>
            </a:r>
          </a:p>
          <a:p>
            <a:pPr algn="r">
              <a:lnSpc>
                <a:spcPts val="4663"/>
              </a:lnSpc>
            </a:pPr>
            <a:r>
              <a:rPr lang="ar-EG" sz="3331">
                <a:solidFill>
                  <a:srgbClr val="000000"/>
                </a:solidFill>
                <a:cs typeface="XM Vahid Bold"/>
                <a:rtl val="true"/>
              </a:rPr>
              <a:t>رودان محمد</a:t>
            </a:r>
            <a:r>
              <a:rPr lang="en-US" sz="3331">
                <a:solidFill>
                  <a:srgbClr val="000000"/>
                </a:solidFill>
                <a:latin typeface="XM Vahid Bold"/>
              </a:rPr>
              <a:t> </a:t>
            </a:r>
          </a:p>
          <a:p>
            <a:pPr algn="just" rtl="true">
              <a:lnSpc>
                <a:spcPts val="4663"/>
              </a:lnSpc>
            </a:pPr>
            <a:r>
              <a:rPr lang="ar-EG" sz="3331">
                <a:solidFill>
                  <a:srgbClr val="000000"/>
                </a:solidFill>
                <a:cs typeface="XM Vahid Bold"/>
                <a:rtl val="true"/>
              </a:rPr>
              <a:t>منه الله </a:t>
            </a:r>
          </a:p>
          <a:p>
            <a:pPr algn="r">
              <a:lnSpc>
                <a:spcPts val="4663"/>
              </a:lnSpc>
            </a:pPr>
            <a:r>
              <a:rPr lang="ar-EG" sz="3331">
                <a:solidFill>
                  <a:srgbClr val="000000"/>
                </a:solidFill>
                <a:cs typeface="XM Vahid Bold"/>
                <a:rtl val="true"/>
              </a:rPr>
              <a:t>يارا فتوح</a:t>
            </a:r>
          </a:p>
          <a:p>
            <a:pPr algn="l" rtl="true">
              <a:lnSpc>
                <a:spcPts val="4663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0376983" y="1298117"/>
            <a:ext cx="3321345" cy="616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52"/>
              </a:lnSpc>
            </a:pPr>
            <a:r>
              <a:rPr lang="en-US" sz="3608">
                <a:solidFill>
                  <a:srgbClr val="000000"/>
                </a:solidFill>
                <a:latin typeface="XM Vahid Bold"/>
                <a:ea typeface="XM Vahid Bold"/>
              </a:rPr>
              <a:t>Sound effect 🔊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172857" y="2118559"/>
            <a:ext cx="2296439" cy="647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rtl="true">
              <a:lnSpc>
                <a:spcPts val="5342"/>
              </a:lnSpc>
            </a:pPr>
            <a:r>
              <a:rPr lang="ar-EG" sz="3815">
                <a:solidFill>
                  <a:srgbClr val="000000"/>
                </a:solidFill>
                <a:cs typeface="XM Vahid Bold"/>
                <a:rtl val="true"/>
              </a:rPr>
              <a:t>روان إبراهي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151847" y="5518561"/>
            <a:ext cx="2552105" cy="3413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rtl="true">
              <a:lnSpc>
                <a:spcPts val="4541"/>
              </a:lnSpc>
            </a:pPr>
            <a:r>
              <a:rPr lang="ar-EG" sz="3243">
                <a:solidFill>
                  <a:srgbClr val="000000"/>
                </a:solidFill>
                <a:latin typeface="XM Vahid Bold"/>
                <a:cs typeface="XM Vahid Bold"/>
                <a:rtl val="true"/>
              </a:rPr>
              <a:t>علي عربي (ليدر)</a:t>
            </a:r>
          </a:p>
          <a:p>
            <a:pPr algn="just" rtl="true">
              <a:lnSpc>
                <a:spcPts val="4541"/>
              </a:lnSpc>
            </a:pPr>
            <a:r>
              <a:rPr lang="ar-EG" sz="3243">
                <a:solidFill>
                  <a:srgbClr val="000000"/>
                </a:solidFill>
                <a:cs typeface="XM Vahid Bold"/>
                <a:rtl val="true"/>
              </a:rPr>
              <a:t>محمد الدسوقي </a:t>
            </a:r>
          </a:p>
          <a:p>
            <a:pPr algn="just" rtl="true">
              <a:lnSpc>
                <a:spcPts val="4541"/>
              </a:lnSpc>
            </a:pPr>
            <a:r>
              <a:rPr lang="ar-EG" sz="3243">
                <a:solidFill>
                  <a:srgbClr val="000000"/>
                </a:solidFill>
                <a:cs typeface="XM Vahid Bold"/>
                <a:rtl val="true"/>
              </a:rPr>
              <a:t>منار عبدة </a:t>
            </a:r>
          </a:p>
          <a:p>
            <a:pPr algn="just" rtl="true">
              <a:lnSpc>
                <a:spcPts val="4541"/>
              </a:lnSpc>
            </a:pPr>
            <a:r>
              <a:rPr lang="ar-EG" sz="3243">
                <a:solidFill>
                  <a:srgbClr val="000000"/>
                </a:solidFill>
                <a:cs typeface="XM Vahid Bold"/>
                <a:rtl val="true"/>
              </a:rPr>
              <a:t>إيناس إبراهيم </a:t>
            </a:r>
          </a:p>
          <a:p>
            <a:pPr algn="r">
              <a:lnSpc>
                <a:spcPts val="4541"/>
              </a:lnSpc>
            </a:pPr>
            <a:r>
              <a:rPr lang="en-US" sz="3243">
                <a:solidFill>
                  <a:srgbClr val="000000"/>
                </a:solidFill>
                <a:latin typeface="XM Vahid Bold"/>
              </a:rPr>
              <a:t> </a:t>
            </a:r>
          </a:p>
          <a:p>
            <a:pPr algn="l" rtl="true">
              <a:lnSpc>
                <a:spcPts val="4541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4332227" y="4792835"/>
            <a:ext cx="3637272" cy="1362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9"/>
              </a:lnSpc>
            </a:pPr>
            <a:r>
              <a:rPr lang="en-US" sz="3928">
                <a:solidFill>
                  <a:srgbClr val="000000"/>
                </a:solidFill>
                <a:latin typeface="XM Vahid Bold"/>
                <a:ea typeface="XM Vahid Bold"/>
              </a:rPr>
              <a:t>-: Unity team🕹️</a:t>
            </a:r>
          </a:p>
          <a:p>
            <a:pPr algn="ctr" rtl="true">
              <a:lnSpc>
                <a:spcPts val="5499"/>
              </a:lnSpc>
            </a:pP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9333997" y="8454942"/>
            <a:ext cx="1606717" cy="1606717"/>
          </a:xfrm>
          <a:custGeom>
            <a:avLst/>
            <a:gdLst/>
            <a:ahLst/>
            <a:cxnLst/>
            <a:rect r="r" b="b" t="t" l="l"/>
            <a:pathLst>
              <a:path h="1606717" w="1606717">
                <a:moveTo>
                  <a:pt x="0" y="0"/>
                </a:moveTo>
                <a:lnTo>
                  <a:pt x="1606716" y="0"/>
                </a:lnTo>
                <a:lnTo>
                  <a:pt x="1606716" y="1606716"/>
                </a:lnTo>
                <a:lnTo>
                  <a:pt x="0" y="1606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15819" y="0"/>
            <a:ext cx="9472181" cy="10287000"/>
            <a:chOff x="0" y="0"/>
            <a:chExt cx="12629575" cy="13716000"/>
          </a:xfrm>
        </p:grpSpPr>
        <p:sp>
          <p:nvSpPr>
            <p:cNvPr name="AutoShape 3" id="3"/>
            <p:cNvSpPr/>
            <p:nvPr/>
          </p:nvSpPr>
          <p:spPr>
            <a:xfrm>
              <a:off x="0" y="0"/>
              <a:ext cx="12629575" cy="13716000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702866"/>
            <a:ext cx="9080221" cy="9258300"/>
            <a:chOff x="0" y="0"/>
            <a:chExt cx="12106961" cy="123444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419" t="0" r="2419" b="0"/>
            <a:stretch>
              <a:fillRect/>
            </a:stretch>
          </p:blipFill>
          <p:spPr>
            <a:xfrm flipH="false" flipV="false">
              <a:off x="0" y="0"/>
              <a:ext cx="12106961" cy="123444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9397665" y="1028700"/>
            <a:ext cx="8601325" cy="8551268"/>
            <a:chOff x="0" y="0"/>
            <a:chExt cx="11468434" cy="11401691"/>
          </a:xfrm>
        </p:grpSpPr>
        <p:sp>
          <p:nvSpPr>
            <p:cNvPr name="AutoShape 7" id="7"/>
            <p:cNvSpPr/>
            <p:nvPr/>
          </p:nvSpPr>
          <p:spPr>
            <a:xfrm>
              <a:off x="0" y="0"/>
              <a:ext cx="11468434" cy="11401691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3643241" y="2036899"/>
            <a:ext cx="6102" cy="564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rtl="true">
              <a:lnSpc>
                <a:spcPts val="4663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080221" y="283795"/>
            <a:ext cx="2732569" cy="74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81"/>
              </a:lnSpc>
            </a:pPr>
            <a:r>
              <a:rPr lang="en-US" sz="4415">
                <a:solidFill>
                  <a:srgbClr val="000000"/>
                </a:solidFill>
                <a:latin typeface="XM Vahid Bold"/>
              </a:rPr>
              <a:t> animation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399418" y="1313634"/>
            <a:ext cx="430208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 </a:t>
            </a: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حركة الشخصية للأمام</a:t>
            </a:r>
            <a:r>
              <a:rPr lang="en-US" sz="3399">
                <a:solidFill>
                  <a:srgbClr val="000000"/>
                </a:solidFill>
                <a:latin typeface="Droid Arabic Kufi"/>
              </a:rPr>
              <a:t>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399418" y="2741114"/>
            <a:ext cx="417254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 </a:t>
            </a: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حركة الشخصية للخلف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235581" y="2027374"/>
            <a:ext cx="546592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حركة الشخصية للأمام بسرعة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218317" y="3454854"/>
            <a:ext cx="548318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حركة الشخصية للخلف بسرعة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489923" y="4168594"/>
            <a:ext cx="108204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القفز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994980" y="4751626"/>
            <a:ext cx="157698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التوطية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322039" y="5365354"/>
            <a:ext cx="233576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القفز للأمام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104472" y="6088619"/>
            <a:ext cx="673667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السقوط عند تلقي الضربات العادية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403660" y="6088619"/>
            <a:ext cx="673667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771997" y="6954759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السقوط عند تلقي الضربات   القوية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81032" y="7678024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الصد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745694" y="6954759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911809" y="8697199"/>
            <a:ext cx="9573037" cy="750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6"/>
              </a:lnSpc>
            </a:pPr>
            <a:r>
              <a:rPr lang="en-US" sz="4397">
                <a:solidFill>
                  <a:srgbClr val="000000"/>
                </a:solidFill>
                <a:latin typeface="Droid Arabic Kufi"/>
              </a:rPr>
              <a:t>26 animation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597367" y="5420123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435225" y="4851639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153750" y="7835504"/>
            <a:ext cx="133194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784879" y="4280774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148837" y="3607254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080221" y="2883989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148837" y="2017849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397665" y="1313634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259099" y="141605"/>
            <a:ext cx="740162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7279"/>
              </a:lnSpc>
            </a:pPr>
            <a:r>
              <a:rPr lang="ar-EG" sz="5199">
                <a:solidFill>
                  <a:srgbClr val="000000"/>
                </a:solidFill>
                <a:cs typeface="XM Vahid Bold"/>
                <a:rtl val="true"/>
              </a:rPr>
              <a:t>ثابت لكل الشخصيات 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15819" y="0"/>
            <a:ext cx="9472181" cy="10287000"/>
            <a:chOff x="0" y="0"/>
            <a:chExt cx="12629575" cy="13716000"/>
          </a:xfrm>
        </p:grpSpPr>
        <p:sp>
          <p:nvSpPr>
            <p:cNvPr name="AutoShape 3" id="3"/>
            <p:cNvSpPr/>
            <p:nvPr/>
          </p:nvSpPr>
          <p:spPr>
            <a:xfrm>
              <a:off x="0" y="0"/>
              <a:ext cx="12629575" cy="13716000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92289" y="1495108"/>
            <a:ext cx="8038076" cy="6506449"/>
            <a:chOff x="0" y="0"/>
            <a:chExt cx="10717435" cy="8675265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3672" t="0" r="3672" b="0"/>
            <a:stretch>
              <a:fillRect/>
            </a:stretch>
          </p:blipFill>
          <p:spPr>
            <a:xfrm flipH="false" flipV="false">
              <a:off x="0" y="0"/>
              <a:ext cx="10717435" cy="8675265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9397665" y="1028700"/>
            <a:ext cx="8601325" cy="8551268"/>
            <a:chOff x="0" y="0"/>
            <a:chExt cx="11468434" cy="11401691"/>
          </a:xfrm>
        </p:grpSpPr>
        <p:sp>
          <p:nvSpPr>
            <p:cNvPr name="AutoShape 7" id="7"/>
            <p:cNvSpPr/>
            <p:nvPr/>
          </p:nvSpPr>
          <p:spPr>
            <a:xfrm>
              <a:off x="0" y="0"/>
              <a:ext cx="11468434" cy="11401691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3643241" y="2036899"/>
            <a:ext cx="6102" cy="564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rtl="true">
              <a:lnSpc>
                <a:spcPts val="4663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3399418" y="1313634"/>
            <a:ext cx="430208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 </a:t>
            </a: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حركة الشخصية للأمام</a:t>
            </a:r>
            <a:r>
              <a:rPr lang="en-US" sz="3399">
                <a:solidFill>
                  <a:srgbClr val="000000"/>
                </a:solidFill>
                <a:latin typeface="Droid Arabic Kufi"/>
              </a:rPr>
              <a:t>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399418" y="2741114"/>
            <a:ext cx="417254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 </a:t>
            </a: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حركة الشخصية للخلف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235581" y="2027374"/>
            <a:ext cx="546592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حركة الشخصية للأمام بسرعة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218317" y="3454854"/>
            <a:ext cx="548318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حركة الشخصية للخلف بسرعة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489923" y="4168594"/>
            <a:ext cx="108204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القفز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994980" y="4751626"/>
            <a:ext cx="157698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التوطية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322039" y="5365354"/>
            <a:ext cx="233576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القفز للأمام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104472" y="6088619"/>
            <a:ext cx="673667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السقوط عند تلقي الضربات العادية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403660" y="6088619"/>
            <a:ext cx="673667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16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45694" y="6954759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597367" y="5420123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435225" y="4851639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784879" y="4280774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48837" y="3607254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080221" y="2883989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148837" y="2017849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397665" y="1313634"/>
            <a:ext cx="74016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9348680" y="1056382"/>
            <a:ext cx="8601325" cy="8551268"/>
            <a:chOff x="0" y="0"/>
            <a:chExt cx="11468434" cy="11401691"/>
          </a:xfrm>
        </p:grpSpPr>
        <p:sp>
          <p:nvSpPr>
            <p:cNvPr name="AutoShape 27" id="27"/>
            <p:cNvSpPr/>
            <p:nvPr/>
          </p:nvSpPr>
          <p:spPr>
            <a:xfrm>
              <a:off x="0" y="0"/>
              <a:ext cx="11468434" cy="11401691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9080221" y="283795"/>
            <a:ext cx="2732569" cy="74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81"/>
              </a:lnSpc>
            </a:pPr>
            <a:r>
              <a:rPr lang="en-US" sz="4415">
                <a:solidFill>
                  <a:srgbClr val="000000"/>
                </a:solidFill>
                <a:latin typeface="XM Vahid Bold"/>
              </a:rPr>
              <a:t> animation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259099" y="141605"/>
            <a:ext cx="740162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7279"/>
              </a:lnSpc>
            </a:pPr>
            <a:r>
              <a:rPr lang="ar-EG" sz="5199">
                <a:solidFill>
                  <a:srgbClr val="000000"/>
                </a:solidFill>
                <a:cs typeface="XM Vahid Bold"/>
                <a:rtl val="true"/>
              </a:rPr>
              <a:t>متغيير  لكل الشخصيات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467646" y="1760992"/>
            <a:ext cx="305466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16 </a:t>
            </a: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لكل شخصية</a:t>
            </a:r>
            <a:r>
              <a:rPr lang="en-US" sz="3399">
                <a:solidFill>
                  <a:srgbClr val="000000"/>
                </a:solidFill>
                <a:latin typeface="Droid Arabic Kufi"/>
              </a:rPr>
              <a:t> 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5550460" y="2626814"/>
            <a:ext cx="166449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2 </a:t>
            </a:r>
            <a:r>
              <a:rPr lang="ar-EG" sz="3399">
                <a:solidFill>
                  <a:srgbClr val="000000"/>
                </a:solidFill>
                <a:cs typeface="Droid Arabic Kufi"/>
                <a:rtl val="true"/>
              </a:rPr>
              <a:t>فينش</a:t>
            </a:r>
            <a:r>
              <a:rPr lang="en-US" sz="3399">
                <a:solidFill>
                  <a:srgbClr val="000000"/>
                </a:solidFill>
                <a:latin typeface="Droid Arabic Kufi"/>
              </a:rPr>
              <a:t> 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1363704" y="6659484"/>
            <a:ext cx="511814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Droid Arabic Kufi"/>
              </a:rPr>
              <a:t>108 + 26 =134 animation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49108"/>
            <a:ext cx="9080221" cy="10636108"/>
            <a:chOff x="0" y="0"/>
            <a:chExt cx="12106961" cy="1418147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504" t="0" r="3504" b="0"/>
            <a:stretch>
              <a:fillRect/>
            </a:stretch>
          </p:blipFill>
          <p:spPr>
            <a:xfrm flipH="false" flipV="false">
              <a:off x="0" y="0"/>
              <a:ext cx="12106961" cy="1418147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852930" y="2847234"/>
            <a:ext cx="6824610" cy="2716596"/>
            <a:chOff x="0" y="0"/>
            <a:chExt cx="9099479" cy="3622128"/>
          </a:xfrm>
        </p:grpSpPr>
        <p:sp>
          <p:nvSpPr>
            <p:cNvPr name="AutoShape 5" id="5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852930" y="6164224"/>
            <a:ext cx="6824610" cy="2716596"/>
            <a:chOff x="0" y="0"/>
            <a:chExt cx="9099479" cy="3622128"/>
          </a:xfrm>
        </p:grpSpPr>
        <p:sp>
          <p:nvSpPr>
            <p:cNvPr name="AutoShape 7" id="7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9852930" y="556383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852930" y="888082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5400000">
            <a:off x="-1206779" y="2711742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1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441430" y="3816765"/>
            <a:ext cx="5647611" cy="714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9"/>
              </a:lnSpc>
            </a:pPr>
            <a:r>
              <a:rPr lang="en-US" sz="4128">
                <a:solidFill>
                  <a:srgbClr val="FFFFFF"/>
                </a:solidFill>
                <a:latin typeface="Droid Arabic Naskh Bold"/>
              </a:rPr>
              <a:t> LEGENDARY COMBAT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306221" y="4572803"/>
            <a:ext cx="3918028" cy="714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5779"/>
              </a:lnSpc>
            </a:pPr>
            <a:r>
              <a:rPr lang="ar-EG" sz="4128">
                <a:solidFill>
                  <a:srgbClr val="000000"/>
                </a:solidFill>
                <a:cs typeface="Droid Arabic Naskh Bold"/>
                <a:rtl val="true"/>
              </a:rPr>
              <a:t>القتال الأسطوري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067271" y="3060218"/>
            <a:ext cx="4395928" cy="714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5779"/>
              </a:lnSpc>
            </a:pPr>
            <a:r>
              <a:rPr lang="ar-EG" sz="4128">
                <a:solidFill>
                  <a:srgbClr val="000000"/>
                </a:solidFill>
                <a:cs typeface="Droid Arabic Naskh Bold"/>
                <a:rtl val="true"/>
              </a:rPr>
              <a:t>الإسم المبدئي للعبة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306221" y="6649999"/>
            <a:ext cx="3280613" cy="98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7975"/>
              </a:lnSpc>
            </a:pPr>
            <a:r>
              <a:rPr lang="ar-EG" sz="5696">
                <a:solidFill>
                  <a:srgbClr val="000000"/>
                </a:solidFill>
                <a:cs typeface="Droid Arabic Naskh Bold"/>
                <a:rtl val="true"/>
              </a:rPr>
              <a:t>شخصيات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017297" y="6649999"/>
            <a:ext cx="413904" cy="98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75"/>
              </a:lnSpc>
            </a:pPr>
            <a:r>
              <a:rPr lang="en-US" sz="5696">
                <a:solidFill>
                  <a:srgbClr val="000000"/>
                </a:solidFill>
                <a:latin typeface="Droid Arabic Naskh Bold"/>
              </a:rPr>
              <a:t>7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6455942" y="225342"/>
            <a:ext cx="1606717" cy="1606717"/>
          </a:xfrm>
          <a:custGeom>
            <a:avLst/>
            <a:gdLst/>
            <a:ahLst/>
            <a:cxnLst/>
            <a:rect r="r" b="b" t="t" l="l"/>
            <a:pathLst>
              <a:path h="1606717" w="1606717">
                <a:moveTo>
                  <a:pt x="0" y="0"/>
                </a:moveTo>
                <a:lnTo>
                  <a:pt x="1606716" y="0"/>
                </a:lnTo>
                <a:lnTo>
                  <a:pt x="1606716" y="1606716"/>
                </a:lnTo>
                <a:lnTo>
                  <a:pt x="0" y="160671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3720" y="342218"/>
            <a:ext cx="9098372" cy="9602565"/>
            <a:chOff x="0" y="0"/>
            <a:chExt cx="12131163" cy="1280342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553" r="0" b="1553"/>
            <a:stretch>
              <a:fillRect/>
            </a:stretch>
          </p:blipFill>
          <p:spPr>
            <a:xfrm flipH="false" flipV="false">
              <a:off x="0" y="0"/>
              <a:ext cx="12131163" cy="1280342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2024" y="0"/>
            <a:ext cx="9080221" cy="10636108"/>
            <a:chOff x="0" y="0"/>
            <a:chExt cx="12106961" cy="1418147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420" r="0" b="1420"/>
            <a:stretch>
              <a:fillRect/>
            </a:stretch>
          </p:blipFill>
          <p:spPr>
            <a:xfrm flipH="false" flipV="false">
              <a:off x="0" y="0"/>
              <a:ext cx="12106961" cy="1418147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408296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852930" y="2847234"/>
            <a:ext cx="6824610" cy="2716596"/>
            <a:chOff x="0" y="0"/>
            <a:chExt cx="9099479" cy="3622128"/>
          </a:xfrm>
        </p:grpSpPr>
        <p:sp>
          <p:nvSpPr>
            <p:cNvPr name="AutoShape 8" id="8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852930" y="6164224"/>
            <a:ext cx="6824610" cy="2716596"/>
            <a:chOff x="0" y="0"/>
            <a:chExt cx="9099479" cy="3622128"/>
          </a:xfrm>
        </p:grpSpPr>
        <p:sp>
          <p:nvSpPr>
            <p:cNvPr name="AutoShape 10" id="10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852930" y="556383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852930" y="888082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085668" y="3340061"/>
            <a:ext cx="635913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Droid Arabic Naskh Bold"/>
              </a:rPr>
              <a:t>Ray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852930" y="6653525"/>
            <a:ext cx="682461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Droid Arabic Naskh Bold"/>
              </a:rPr>
              <a:t>Hero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6455942" y="225342"/>
            <a:ext cx="1606717" cy="1606717"/>
          </a:xfrm>
          <a:custGeom>
            <a:avLst/>
            <a:gdLst/>
            <a:ahLst/>
            <a:cxnLst/>
            <a:rect r="r" b="b" t="t" l="l"/>
            <a:pathLst>
              <a:path h="1606717" w="1606717">
                <a:moveTo>
                  <a:pt x="0" y="0"/>
                </a:moveTo>
                <a:lnTo>
                  <a:pt x="1606716" y="0"/>
                </a:lnTo>
                <a:lnTo>
                  <a:pt x="1606716" y="1606716"/>
                </a:lnTo>
                <a:lnTo>
                  <a:pt x="0" y="1606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9286" y="-219214"/>
            <a:ext cx="7823434" cy="11148132"/>
            <a:chOff x="0" y="0"/>
            <a:chExt cx="10431245" cy="1486417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547" t="0" r="1547" b="0"/>
            <a:stretch>
              <a:fillRect/>
            </a:stretch>
          </p:blipFill>
          <p:spPr>
            <a:xfrm flipH="false" flipV="false">
              <a:off x="0" y="0"/>
              <a:ext cx="10431245" cy="14864176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22358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408296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852930" y="2847234"/>
            <a:ext cx="6824610" cy="2716596"/>
            <a:chOff x="0" y="0"/>
            <a:chExt cx="9099479" cy="3622128"/>
          </a:xfrm>
        </p:grpSpPr>
        <p:sp>
          <p:nvSpPr>
            <p:cNvPr name="AutoShape 8" id="8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852930" y="6164224"/>
            <a:ext cx="6824610" cy="2716596"/>
            <a:chOff x="0" y="0"/>
            <a:chExt cx="9099479" cy="3622128"/>
          </a:xfrm>
        </p:grpSpPr>
        <p:sp>
          <p:nvSpPr>
            <p:cNvPr name="AutoShape 10" id="10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852930" y="556383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852930" y="888082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318407" y="3336535"/>
            <a:ext cx="635913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Droid Arabic Naskh Bold"/>
              </a:rPr>
              <a:t>Sara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82998" y="6894313"/>
            <a:ext cx="7364473" cy="884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7290"/>
              </a:lnSpc>
            </a:pPr>
            <a:r>
              <a:rPr lang="ar-EG" sz="5207">
                <a:solidFill>
                  <a:srgbClr val="000000"/>
                </a:solidFill>
                <a:cs typeface="Droid Arabic Naskh Bold"/>
                <a:rtl val="true"/>
              </a:rPr>
              <a:t>الفتاة المخطوفة 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6455942" y="225342"/>
            <a:ext cx="1606717" cy="1606717"/>
          </a:xfrm>
          <a:custGeom>
            <a:avLst/>
            <a:gdLst/>
            <a:ahLst/>
            <a:cxnLst/>
            <a:rect r="r" b="b" t="t" l="l"/>
            <a:pathLst>
              <a:path h="1606717" w="1606717">
                <a:moveTo>
                  <a:pt x="0" y="0"/>
                </a:moveTo>
                <a:lnTo>
                  <a:pt x="1606716" y="0"/>
                </a:lnTo>
                <a:lnTo>
                  <a:pt x="1606716" y="1606716"/>
                </a:lnTo>
                <a:lnTo>
                  <a:pt x="0" y="1606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53759" y="-382716"/>
            <a:ext cx="7787586" cy="13093880"/>
            <a:chOff x="0" y="0"/>
            <a:chExt cx="10383448" cy="1745850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044" r="0" b="1044"/>
            <a:stretch>
              <a:fillRect/>
            </a:stretch>
          </p:blipFill>
          <p:spPr>
            <a:xfrm flipH="false" flipV="false">
              <a:off x="0" y="0"/>
              <a:ext cx="10383448" cy="17458506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22358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408296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852930" y="2847234"/>
            <a:ext cx="6824610" cy="2716596"/>
            <a:chOff x="0" y="0"/>
            <a:chExt cx="9099479" cy="3622128"/>
          </a:xfrm>
        </p:grpSpPr>
        <p:sp>
          <p:nvSpPr>
            <p:cNvPr name="AutoShape 8" id="8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852930" y="6164224"/>
            <a:ext cx="6824610" cy="2716596"/>
            <a:chOff x="0" y="0"/>
            <a:chExt cx="9099479" cy="3622128"/>
          </a:xfrm>
        </p:grpSpPr>
        <p:sp>
          <p:nvSpPr>
            <p:cNvPr name="AutoShape 10" id="10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852930" y="556383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852930" y="888082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085668" y="3336535"/>
            <a:ext cx="635913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Droid Arabic Naskh Bold"/>
              </a:rPr>
              <a:t>Nero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82998" y="6894313"/>
            <a:ext cx="7364473" cy="884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0"/>
              </a:lnSpc>
            </a:pPr>
            <a:r>
              <a:rPr lang="en-US" sz="5207">
                <a:solidFill>
                  <a:srgbClr val="000000"/>
                </a:solidFill>
                <a:latin typeface="Droid Arabic Naskh Bold"/>
              </a:rPr>
              <a:t>The frist enemy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6455942" y="225342"/>
            <a:ext cx="1606717" cy="1606717"/>
          </a:xfrm>
          <a:custGeom>
            <a:avLst/>
            <a:gdLst/>
            <a:ahLst/>
            <a:cxnLst/>
            <a:rect r="r" b="b" t="t" l="l"/>
            <a:pathLst>
              <a:path h="1606717" w="1606717">
                <a:moveTo>
                  <a:pt x="0" y="0"/>
                </a:moveTo>
                <a:lnTo>
                  <a:pt x="1606716" y="0"/>
                </a:lnTo>
                <a:lnTo>
                  <a:pt x="1606716" y="1606716"/>
                </a:lnTo>
                <a:lnTo>
                  <a:pt x="0" y="1606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8842" y="-861132"/>
            <a:ext cx="7823434" cy="11148132"/>
            <a:chOff x="0" y="0"/>
            <a:chExt cx="10431245" cy="1486417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9945" t="0" r="9945" b="0"/>
            <a:stretch>
              <a:fillRect/>
            </a:stretch>
          </p:blipFill>
          <p:spPr>
            <a:xfrm flipH="false" flipV="false">
              <a:off x="0" y="0"/>
              <a:ext cx="10431245" cy="14864176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22358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408296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852930" y="2847234"/>
            <a:ext cx="6824610" cy="2716596"/>
            <a:chOff x="0" y="0"/>
            <a:chExt cx="9099479" cy="3622128"/>
          </a:xfrm>
        </p:grpSpPr>
        <p:sp>
          <p:nvSpPr>
            <p:cNvPr name="AutoShape 8" id="8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852930" y="6164224"/>
            <a:ext cx="6824610" cy="2716596"/>
            <a:chOff x="0" y="0"/>
            <a:chExt cx="9099479" cy="3622128"/>
          </a:xfrm>
        </p:grpSpPr>
        <p:sp>
          <p:nvSpPr>
            <p:cNvPr name="AutoShape 10" id="10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852930" y="556383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852930" y="888082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699367" y="3223212"/>
            <a:ext cx="7131735" cy="1764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44"/>
              </a:lnSpc>
            </a:pPr>
            <a:r>
              <a:rPr lang="en-US" sz="10317">
                <a:solidFill>
                  <a:srgbClr val="000000"/>
                </a:solidFill>
                <a:latin typeface="Droid Arabic Naskh Bold"/>
              </a:rPr>
              <a:t>Ken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852930" y="7032426"/>
            <a:ext cx="7364473" cy="884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0"/>
              </a:lnSpc>
            </a:pPr>
            <a:r>
              <a:rPr lang="en-US" sz="5207">
                <a:solidFill>
                  <a:srgbClr val="000000"/>
                </a:solidFill>
                <a:latin typeface="Droid Arabic Naskh Bold"/>
              </a:rPr>
              <a:t>The second enemy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6455942" y="225342"/>
            <a:ext cx="1606717" cy="1606717"/>
          </a:xfrm>
          <a:custGeom>
            <a:avLst/>
            <a:gdLst/>
            <a:ahLst/>
            <a:cxnLst/>
            <a:rect r="r" b="b" t="t" l="l"/>
            <a:pathLst>
              <a:path h="1606717" w="1606717">
                <a:moveTo>
                  <a:pt x="0" y="0"/>
                </a:moveTo>
                <a:lnTo>
                  <a:pt x="1606716" y="0"/>
                </a:lnTo>
                <a:lnTo>
                  <a:pt x="1606716" y="1606716"/>
                </a:lnTo>
                <a:lnTo>
                  <a:pt x="0" y="1606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22996" y="306725"/>
            <a:ext cx="9905994" cy="10514211"/>
            <a:chOff x="0" y="0"/>
            <a:chExt cx="13207992" cy="1401894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214" t="0" r="1214" b="0"/>
            <a:stretch>
              <a:fillRect/>
            </a:stretch>
          </p:blipFill>
          <p:spPr>
            <a:xfrm flipH="false" flipV="false">
              <a:off x="0" y="0"/>
              <a:ext cx="13207992" cy="14018948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22358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408296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852930" y="2847234"/>
            <a:ext cx="6824610" cy="2716596"/>
            <a:chOff x="0" y="0"/>
            <a:chExt cx="9099479" cy="3622128"/>
          </a:xfrm>
        </p:grpSpPr>
        <p:sp>
          <p:nvSpPr>
            <p:cNvPr name="AutoShape 8" id="8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852930" y="6164224"/>
            <a:ext cx="6824610" cy="2716596"/>
            <a:chOff x="0" y="0"/>
            <a:chExt cx="9099479" cy="3622128"/>
          </a:xfrm>
        </p:grpSpPr>
        <p:sp>
          <p:nvSpPr>
            <p:cNvPr name="AutoShape 10" id="10"/>
            <p:cNvSpPr/>
            <p:nvPr/>
          </p:nvSpPr>
          <p:spPr>
            <a:xfrm>
              <a:off x="0" y="0"/>
              <a:ext cx="9099479" cy="3622128"/>
            </a:xfrm>
            <a:prstGeom prst="rect">
              <a:avLst/>
            </a:prstGeom>
            <a:solidFill>
              <a:srgbClr val="FF9B2C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852930" y="556383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852930" y="8880820"/>
            <a:ext cx="6824610" cy="324169"/>
          </a:xfrm>
          <a:custGeom>
            <a:avLst/>
            <a:gdLst/>
            <a:ahLst/>
            <a:cxnLst/>
            <a:rect r="r" b="b" t="t" l="l"/>
            <a:pathLst>
              <a:path h="324169" w="6824610">
                <a:moveTo>
                  <a:pt x="0" y="0"/>
                </a:moveTo>
                <a:lnTo>
                  <a:pt x="6824610" y="0"/>
                </a:lnTo>
                <a:lnTo>
                  <a:pt x="6824610" y="324169"/>
                </a:lnTo>
                <a:lnTo>
                  <a:pt x="0" y="324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318407" y="3336535"/>
            <a:ext cx="635913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Droid Arabic Naskh Bold"/>
              </a:rPr>
              <a:t>Vergil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82998" y="6894313"/>
            <a:ext cx="7364473" cy="884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0"/>
              </a:lnSpc>
            </a:pPr>
            <a:r>
              <a:rPr lang="en-US" sz="5207">
                <a:solidFill>
                  <a:srgbClr val="000000"/>
                </a:solidFill>
                <a:latin typeface="Droid Arabic Naskh Bold"/>
              </a:rPr>
              <a:t>The third enemy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6455942" y="225342"/>
            <a:ext cx="1606717" cy="1606717"/>
          </a:xfrm>
          <a:custGeom>
            <a:avLst/>
            <a:gdLst/>
            <a:ahLst/>
            <a:cxnLst/>
            <a:rect r="r" b="b" t="t" l="l"/>
            <a:pathLst>
              <a:path h="1606717" w="1606717">
                <a:moveTo>
                  <a:pt x="0" y="0"/>
                </a:moveTo>
                <a:lnTo>
                  <a:pt x="1606716" y="0"/>
                </a:lnTo>
                <a:lnTo>
                  <a:pt x="1606716" y="1606716"/>
                </a:lnTo>
                <a:lnTo>
                  <a:pt x="0" y="1606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DAFdcnVtew8</dc:identifier>
  <dcterms:modified xsi:type="dcterms:W3CDTF">2011-08-01T06:04:30Z</dcterms:modified>
  <cp:revision>1</cp:revision>
  <dc:title>Business plan for legendary fighting game</dc:title>
</cp:coreProperties>
</file>

<file path=docProps/thumbnail.jpeg>
</file>